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7" r:id="rId3"/>
    <p:sldId id="298" r:id="rId4"/>
    <p:sldId id="299" r:id="rId5"/>
    <p:sldId id="261" r:id="rId6"/>
    <p:sldId id="300" r:id="rId7"/>
    <p:sldId id="266" r:id="rId8"/>
    <p:sldId id="286" r:id="rId9"/>
    <p:sldId id="264" r:id="rId10"/>
    <p:sldId id="281" r:id="rId11"/>
    <p:sldId id="290" r:id="rId12"/>
    <p:sldId id="291" r:id="rId13"/>
    <p:sldId id="292" r:id="rId14"/>
    <p:sldId id="285" r:id="rId15"/>
    <p:sldId id="295" r:id="rId16"/>
    <p:sldId id="284" r:id="rId17"/>
    <p:sldId id="293" r:id="rId18"/>
    <p:sldId id="283" r:id="rId19"/>
    <p:sldId id="294" r:id="rId20"/>
    <p:sldId id="257" r:id="rId21"/>
    <p:sldId id="270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3838"/>
    <a:srgbClr val="3CD3B6"/>
    <a:srgbClr val="0054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0523C8-F202-4EED-8BC3-3A0098B47ADA}" v="208" dt="2022-07-09T22:00:06.4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גבאי ניצן" userId="01bdfc4a-1726-40ce-94b9-e4e0b457edc4" providerId="ADAL" clId="{050B0643-BBC7-4DBF-A157-ACAD513C4A02}"/>
    <pc:docChg chg="undo custSel delSld modSld">
      <pc:chgData name="גבאי ניצן" userId="01bdfc4a-1726-40ce-94b9-e4e0b457edc4" providerId="ADAL" clId="{050B0643-BBC7-4DBF-A157-ACAD513C4A02}" dt="2022-01-17T13:17:34.125" v="220" actId="1076"/>
      <pc:docMkLst>
        <pc:docMk/>
      </pc:docMkLst>
      <pc:sldChg chg="modSp mod">
        <pc:chgData name="גבאי ניצן" userId="01bdfc4a-1726-40ce-94b9-e4e0b457edc4" providerId="ADAL" clId="{050B0643-BBC7-4DBF-A157-ACAD513C4A02}" dt="2021-11-29T09:53:09.287" v="180" actId="1076"/>
        <pc:sldMkLst>
          <pc:docMk/>
          <pc:sldMk cId="1614787514" sldId="256"/>
        </pc:sldMkLst>
        <pc:spChg chg="mod">
          <ac:chgData name="גבאי ניצן" userId="01bdfc4a-1726-40ce-94b9-e4e0b457edc4" providerId="ADAL" clId="{050B0643-BBC7-4DBF-A157-ACAD513C4A02}" dt="2021-11-27T18:55:17.029" v="18" actId="14100"/>
          <ac:spMkLst>
            <pc:docMk/>
            <pc:sldMk cId="1614787514" sldId="256"/>
            <ac:spMk id="2" creationId="{981CBC8B-F891-42AD-AC0C-02D6B963E431}"/>
          </ac:spMkLst>
        </pc:spChg>
        <pc:spChg chg="mod">
          <ac:chgData name="גבאי ניצן" userId="01bdfc4a-1726-40ce-94b9-e4e0b457edc4" providerId="ADAL" clId="{050B0643-BBC7-4DBF-A157-ACAD513C4A02}" dt="2021-11-27T18:55:28.454" v="21" actId="1076"/>
          <ac:spMkLst>
            <pc:docMk/>
            <pc:sldMk cId="1614787514" sldId="256"/>
            <ac:spMk id="3" creationId="{6B06D650-1B7A-4341-8413-011678054AEA}"/>
          </ac:spMkLst>
        </pc:spChg>
        <pc:spChg chg="mod">
          <ac:chgData name="גבאי ניצן" userId="01bdfc4a-1726-40ce-94b9-e4e0b457edc4" providerId="ADAL" clId="{050B0643-BBC7-4DBF-A157-ACAD513C4A02}" dt="2021-11-27T18:55:51.151" v="29" actId="404"/>
          <ac:spMkLst>
            <pc:docMk/>
            <pc:sldMk cId="1614787514" sldId="256"/>
            <ac:spMk id="6" creationId="{4D3BAEC5-3898-4996-905F-6F6000CC70F9}"/>
          </ac:spMkLst>
        </pc:spChg>
        <pc:picChg chg="mod">
          <ac:chgData name="גבאי ניצן" userId="01bdfc4a-1726-40ce-94b9-e4e0b457edc4" providerId="ADAL" clId="{050B0643-BBC7-4DBF-A157-ACAD513C4A02}" dt="2021-11-29T09:53:09.287" v="180" actId="1076"/>
          <ac:picMkLst>
            <pc:docMk/>
            <pc:sldMk cId="1614787514" sldId="256"/>
            <ac:picMk id="5" creationId="{813F11F7-4348-46A8-A5C1-0F70C91D6E86}"/>
          </ac:picMkLst>
        </pc:picChg>
      </pc:sldChg>
      <pc:sldChg chg="modSp mod modAnim">
        <pc:chgData name="גבאי ניצן" userId="01bdfc4a-1726-40ce-94b9-e4e0b457edc4" providerId="ADAL" clId="{050B0643-BBC7-4DBF-A157-ACAD513C4A02}" dt="2021-11-29T09:53:46.406" v="184"/>
        <pc:sldMkLst>
          <pc:docMk/>
          <pc:sldMk cId="3229500696" sldId="257"/>
        </pc:sldMkLst>
        <pc:spChg chg="mod">
          <ac:chgData name="גבאי ניצן" userId="01bdfc4a-1726-40ce-94b9-e4e0b457edc4" providerId="ADAL" clId="{050B0643-BBC7-4DBF-A157-ACAD513C4A02}" dt="2021-11-27T18:56:09.306" v="31" actId="27636"/>
          <ac:spMkLst>
            <pc:docMk/>
            <pc:sldMk cId="3229500696" sldId="257"/>
            <ac:spMk id="4" creationId="{7D84852E-2E96-4B42-BACE-ECC17C0C033B}"/>
          </ac:spMkLst>
        </pc:spChg>
      </pc:sldChg>
      <pc:sldChg chg="modSp mod modAnim">
        <pc:chgData name="גבאי ניצן" userId="01bdfc4a-1726-40ce-94b9-e4e0b457edc4" providerId="ADAL" clId="{050B0643-BBC7-4DBF-A157-ACAD513C4A02}" dt="2022-01-17T13:17:34.125" v="220" actId="1076"/>
        <pc:sldMkLst>
          <pc:docMk/>
          <pc:sldMk cId="1288577246" sldId="258"/>
        </pc:sldMkLst>
        <pc:spChg chg="mod">
          <ac:chgData name="גבאי ניצן" userId="01bdfc4a-1726-40ce-94b9-e4e0b457edc4" providerId="ADAL" clId="{050B0643-BBC7-4DBF-A157-ACAD513C4A02}" dt="2021-11-29T09:54:02.171" v="185" actId="1076"/>
          <ac:spMkLst>
            <pc:docMk/>
            <pc:sldMk cId="1288577246" sldId="258"/>
            <ac:spMk id="2" creationId="{AD43223E-D39D-40A9-9AC6-B361E008F473}"/>
          </ac:spMkLst>
        </pc:spChg>
        <pc:spChg chg="mod">
          <ac:chgData name="גבאי ניצן" userId="01bdfc4a-1726-40ce-94b9-e4e0b457edc4" providerId="ADAL" clId="{050B0643-BBC7-4DBF-A157-ACAD513C4A02}" dt="2021-11-27T18:58:06.165" v="43" actId="1076"/>
          <ac:spMkLst>
            <pc:docMk/>
            <pc:sldMk cId="1288577246" sldId="258"/>
            <ac:spMk id="3" creationId="{7F735F66-8952-4828-AEC3-4AF4EAA9B1F2}"/>
          </ac:spMkLst>
        </pc:spChg>
        <pc:picChg chg="mod">
          <ac:chgData name="גבאי ניצן" userId="01bdfc4a-1726-40ce-94b9-e4e0b457edc4" providerId="ADAL" clId="{050B0643-BBC7-4DBF-A157-ACAD513C4A02}" dt="2021-11-28T19:40:54.968" v="173" actId="14100"/>
          <ac:picMkLst>
            <pc:docMk/>
            <pc:sldMk cId="1288577246" sldId="258"/>
            <ac:picMk id="5" creationId="{0E54A097-6578-4C51-8DEF-05DE100C13E2}"/>
          </ac:picMkLst>
        </pc:picChg>
        <pc:picChg chg="mod">
          <ac:chgData name="גבאי ניצן" userId="01bdfc4a-1726-40ce-94b9-e4e0b457edc4" providerId="ADAL" clId="{050B0643-BBC7-4DBF-A157-ACAD513C4A02}" dt="2021-11-29T09:54:07.728" v="186" actId="1076"/>
          <ac:picMkLst>
            <pc:docMk/>
            <pc:sldMk cId="1288577246" sldId="258"/>
            <ac:picMk id="6" creationId="{EEEBA0E7-22BB-48C1-860C-143C54092330}"/>
          </ac:picMkLst>
        </pc:picChg>
        <pc:picChg chg="mod">
          <ac:chgData name="גבאי ניצן" userId="01bdfc4a-1726-40ce-94b9-e4e0b457edc4" providerId="ADAL" clId="{050B0643-BBC7-4DBF-A157-ACAD513C4A02}" dt="2021-11-29T09:54:13.418" v="188" actId="1076"/>
          <ac:picMkLst>
            <pc:docMk/>
            <pc:sldMk cId="1288577246" sldId="258"/>
            <ac:picMk id="7" creationId="{734C404D-A66E-45BD-98B4-F1426081808E}"/>
          </ac:picMkLst>
        </pc:picChg>
        <pc:picChg chg="mod">
          <ac:chgData name="גבאי ניצן" userId="01bdfc4a-1726-40ce-94b9-e4e0b457edc4" providerId="ADAL" clId="{050B0643-BBC7-4DBF-A157-ACAD513C4A02}" dt="2022-01-17T13:17:34.125" v="220" actId="1076"/>
          <ac:picMkLst>
            <pc:docMk/>
            <pc:sldMk cId="1288577246" sldId="258"/>
            <ac:picMk id="9" creationId="{80FFDC42-7CB9-4255-9D41-2639AF5E32E1}"/>
          </ac:picMkLst>
        </pc:picChg>
      </pc:sldChg>
      <pc:sldChg chg="modSp mod modAnim">
        <pc:chgData name="גבאי ניצן" userId="01bdfc4a-1726-40ce-94b9-e4e0b457edc4" providerId="ADAL" clId="{050B0643-BBC7-4DBF-A157-ACAD513C4A02}" dt="2021-11-29T09:56:14.625" v="205"/>
        <pc:sldMkLst>
          <pc:docMk/>
          <pc:sldMk cId="76931914" sldId="260"/>
        </pc:sldMkLst>
        <pc:picChg chg="mod">
          <ac:chgData name="גבאי ניצן" userId="01bdfc4a-1726-40ce-94b9-e4e0b457edc4" providerId="ADAL" clId="{050B0643-BBC7-4DBF-A157-ACAD513C4A02}" dt="2021-11-29T09:55:42.690" v="198" actId="1076"/>
          <ac:picMkLst>
            <pc:docMk/>
            <pc:sldMk cId="76931914" sldId="260"/>
            <ac:picMk id="5" creationId="{89D51E45-BDBE-408B-A273-1B636EDE2587}"/>
          </ac:picMkLst>
        </pc:picChg>
        <pc:picChg chg="mod">
          <ac:chgData name="גבאי ניצן" userId="01bdfc4a-1726-40ce-94b9-e4e0b457edc4" providerId="ADAL" clId="{050B0643-BBC7-4DBF-A157-ACAD513C4A02}" dt="2021-11-29T09:55:46.279" v="199" actId="1076"/>
          <ac:picMkLst>
            <pc:docMk/>
            <pc:sldMk cId="76931914" sldId="260"/>
            <ac:picMk id="7" creationId="{143AF620-DD7B-4873-811A-E7F37950A3AD}"/>
          </ac:picMkLst>
        </pc:picChg>
        <pc:picChg chg="mod">
          <ac:chgData name="גבאי ניצן" userId="01bdfc4a-1726-40ce-94b9-e4e0b457edc4" providerId="ADAL" clId="{050B0643-BBC7-4DBF-A157-ACAD513C4A02}" dt="2021-11-29T09:55:22.174" v="194" actId="1076"/>
          <ac:picMkLst>
            <pc:docMk/>
            <pc:sldMk cId="76931914" sldId="260"/>
            <ac:picMk id="9" creationId="{54A0C935-21DA-4A2E-8FA8-BBD457520ACE}"/>
          </ac:picMkLst>
        </pc:picChg>
        <pc:picChg chg="mod">
          <ac:chgData name="גבאי ניצן" userId="01bdfc4a-1726-40ce-94b9-e4e0b457edc4" providerId="ADAL" clId="{050B0643-BBC7-4DBF-A157-ACAD513C4A02}" dt="2021-11-27T19:01:41.269" v="83" actId="14100"/>
          <ac:picMkLst>
            <pc:docMk/>
            <pc:sldMk cId="76931914" sldId="260"/>
            <ac:picMk id="11" creationId="{1014B6C0-0FC6-454D-B6EA-B61CE9155D38}"/>
          </ac:picMkLst>
        </pc:picChg>
      </pc:sldChg>
      <pc:sldChg chg="modSp mod modAnim">
        <pc:chgData name="גבאי ניצן" userId="01bdfc4a-1726-40ce-94b9-e4e0b457edc4" providerId="ADAL" clId="{050B0643-BBC7-4DBF-A157-ACAD513C4A02}" dt="2021-11-29T09:55:11.698" v="192"/>
        <pc:sldMkLst>
          <pc:docMk/>
          <pc:sldMk cId="2943014951" sldId="261"/>
        </pc:sldMkLst>
        <pc:spChg chg="mod">
          <ac:chgData name="גבאי ניצן" userId="01bdfc4a-1726-40ce-94b9-e4e0b457edc4" providerId="ADAL" clId="{050B0643-BBC7-4DBF-A157-ACAD513C4A02}" dt="2021-11-27T18:59:18.751" v="63" actId="1076"/>
          <ac:spMkLst>
            <pc:docMk/>
            <pc:sldMk cId="2943014951" sldId="261"/>
            <ac:spMk id="2" creationId="{51210F63-0BCC-481E-A1DE-DE3FCC72272C}"/>
          </ac:spMkLst>
        </pc:spChg>
        <pc:spChg chg="mod">
          <ac:chgData name="גבאי ניצן" userId="01bdfc4a-1726-40ce-94b9-e4e0b457edc4" providerId="ADAL" clId="{050B0643-BBC7-4DBF-A157-ACAD513C4A02}" dt="2021-11-27T19:00:04.923" v="72" actId="255"/>
          <ac:spMkLst>
            <pc:docMk/>
            <pc:sldMk cId="2943014951" sldId="261"/>
            <ac:spMk id="7" creationId="{B41F5862-3504-4102-B1EF-F185105285BE}"/>
          </ac:spMkLst>
        </pc:spChg>
        <pc:spChg chg="mod">
          <ac:chgData name="גבאי ניצן" userId="01bdfc4a-1726-40ce-94b9-e4e0b457edc4" providerId="ADAL" clId="{050B0643-BBC7-4DBF-A157-ACAD513C4A02}" dt="2021-11-27T19:01:01.886" v="79" actId="1076"/>
          <ac:spMkLst>
            <pc:docMk/>
            <pc:sldMk cId="2943014951" sldId="261"/>
            <ac:spMk id="8" creationId="{592ED8A9-1BB8-4936-B968-E8EE98A79E83}"/>
          </ac:spMkLst>
        </pc:spChg>
        <pc:picChg chg="mod">
          <ac:chgData name="גבאי ניצן" userId="01bdfc4a-1726-40ce-94b9-e4e0b457edc4" providerId="ADAL" clId="{050B0643-BBC7-4DBF-A157-ACAD513C4A02}" dt="2021-11-27T19:00:41.210" v="76" actId="1076"/>
          <ac:picMkLst>
            <pc:docMk/>
            <pc:sldMk cId="2943014951" sldId="261"/>
            <ac:picMk id="5" creationId="{CBDAE186-3F2B-4315-BB3C-128781D5FB71}"/>
          </ac:picMkLst>
        </pc:picChg>
      </pc:sldChg>
      <pc:sldChg chg="modSp mod modAnim">
        <pc:chgData name="גבאי ניצן" userId="01bdfc4a-1726-40ce-94b9-e4e0b457edc4" providerId="ADAL" clId="{050B0643-BBC7-4DBF-A157-ACAD513C4A02}" dt="2021-11-29T09:56:31.899" v="207"/>
        <pc:sldMkLst>
          <pc:docMk/>
          <pc:sldMk cId="3028385595" sldId="262"/>
        </pc:sldMkLst>
        <pc:spChg chg="mod">
          <ac:chgData name="גבאי ניצן" userId="01bdfc4a-1726-40ce-94b9-e4e0b457edc4" providerId="ADAL" clId="{050B0643-BBC7-4DBF-A157-ACAD513C4A02}" dt="2021-11-27T19:02:27.069" v="86" actId="14100"/>
          <ac:spMkLst>
            <pc:docMk/>
            <pc:sldMk cId="3028385595" sldId="262"/>
            <ac:spMk id="2" creationId="{060AC8C9-C566-46F4-952D-35841C6B5CE4}"/>
          </ac:spMkLst>
        </pc:spChg>
        <pc:spChg chg="mod">
          <ac:chgData name="גבאי ניצן" userId="01bdfc4a-1726-40ce-94b9-e4e0b457edc4" providerId="ADAL" clId="{050B0643-BBC7-4DBF-A157-ACAD513C4A02}" dt="2021-11-27T19:02:39.008" v="88" actId="403"/>
          <ac:spMkLst>
            <pc:docMk/>
            <pc:sldMk cId="3028385595" sldId="262"/>
            <ac:spMk id="3" creationId="{75541B99-62A1-4805-933C-067CD2994C0E}"/>
          </ac:spMkLst>
        </pc:spChg>
      </pc:sldChg>
      <pc:sldChg chg="modSp mod modAnim">
        <pc:chgData name="גבאי ניצן" userId="01bdfc4a-1726-40ce-94b9-e4e0b457edc4" providerId="ADAL" clId="{050B0643-BBC7-4DBF-A157-ACAD513C4A02}" dt="2021-11-29T09:56:39.883" v="209"/>
        <pc:sldMkLst>
          <pc:docMk/>
          <pc:sldMk cId="969792700" sldId="264"/>
        </pc:sldMkLst>
        <pc:spChg chg="mod">
          <ac:chgData name="גבאי ניצן" userId="01bdfc4a-1726-40ce-94b9-e4e0b457edc4" providerId="ADAL" clId="{050B0643-BBC7-4DBF-A157-ACAD513C4A02}" dt="2021-11-27T19:03:24.596" v="100" actId="1076"/>
          <ac:spMkLst>
            <pc:docMk/>
            <pc:sldMk cId="969792700" sldId="264"/>
            <ac:spMk id="2" creationId="{060AC8C9-C566-46F4-952D-35841C6B5CE4}"/>
          </ac:spMkLst>
        </pc:spChg>
        <pc:spChg chg="mod">
          <ac:chgData name="גבאי ניצן" userId="01bdfc4a-1726-40ce-94b9-e4e0b457edc4" providerId="ADAL" clId="{050B0643-BBC7-4DBF-A157-ACAD513C4A02}" dt="2021-11-27T19:03:20.658" v="99" actId="1076"/>
          <ac:spMkLst>
            <pc:docMk/>
            <pc:sldMk cId="969792700" sldId="264"/>
            <ac:spMk id="3" creationId="{75541B99-62A1-4805-933C-067CD2994C0E}"/>
          </ac:spMkLst>
        </pc:spChg>
      </pc:sldChg>
      <pc:sldChg chg="addSp delSp modSp del mod">
        <pc:chgData name="גבאי ניצן" userId="01bdfc4a-1726-40ce-94b9-e4e0b457edc4" providerId="ADAL" clId="{050B0643-BBC7-4DBF-A157-ACAD513C4A02}" dt="2021-11-27T19:26:29.760" v="108" actId="2696"/>
        <pc:sldMkLst>
          <pc:docMk/>
          <pc:sldMk cId="1865946520" sldId="265"/>
        </pc:sldMkLst>
        <pc:spChg chg="mod">
          <ac:chgData name="גבאי ניצן" userId="01bdfc4a-1726-40ce-94b9-e4e0b457edc4" providerId="ADAL" clId="{050B0643-BBC7-4DBF-A157-ACAD513C4A02}" dt="2021-11-27T19:07:31.304" v="106" actId="1076"/>
          <ac:spMkLst>
            <pc:docMk/>
            <pc:sldMk cId="1865946520" sldId="265"/>
            <ac:spMk id="2" creationId="{060AC8C9-C566-46F4-952D-35841C6B5CE4}"/>
          </ac:spMkLst>
        </pc:spChg>
        <pc:picChg chg="add del mod">
          <ac:chgData name="גבאי ניצן" userId="01bdfc4a-1726-40ce-94b9-e4e0b457edc4" providerId="ADAL" clId="{050B0643-BBC7-4DBF-A157-ACAD513C4A02}" dt="2021-11-27T19:26:25.746" v="107" actId="478"/>
          <ac:picMkLst>
            <pc:docMk/>
            <pc:sldMk cId="1865946520" sldId="265"/>
            <ac:picMk id="5" creationId="{F72C4B09-5726-4FF6-9B3F-7B51D6557412}"/>
          </ac:picMkLst>
        </pc:picChg>
      </pc:sldChg>
      <pc:sldChg chg="modSp mod modAnim">
        <pc:chgData name="גבאי ניצן" userId="01bdfc4a-1726-40ce-94b9-e4e0b457edc4" providerId="ADAL" clId="{050B0643-BBC7-4DBF-A157-ACAD513C4A02}" dt="2021-11-29T09:57:07.944" v="211"/>
        <pc:sldMkLst>
          <pc:docMk/>
          <pc:sldMk cId="3045120184" sldId="266"/>
        </pc:sldMkLst>
        <pc:spChg chg="mod">
          <ac:chgData name="גבאי ניצן" userId="01bdfc4a-1726-40ce-94b9-e4e0b457edc4" providerId="ADAL" clId="{050B0643-BBC7-4DBF-A157-ACAD513C4A02}" dt="2021-11-27T19:27:10.193" v="117" actId="1076"/>
          <ac:spMkLst>
            <pc:docMk/>
            <pc:sldMk cId="3045120184" sldId="266"/>
            <ac:spMk id="2" creationId="{373A089B-213B-44FF-8082-6606BED0E86C}"/>
          </ac:spMkLst>
        </pc:spChg>
        <pc:spChg chg="mod">
          <ac:chgData name="גבאי ניצן" userId="01bdfc4a-1726-40ce-94b9-e4e0b457edc4" providerId="ADAL" clId="{050B0643-BBC7-4DBF-A157-ACAD513C4A02}" dt="2021-11-27T19:27:05.306" v="116" actId="255"/>
          <ac:spMkLst>
            <pc:docMk/>
            <pc:sldMk cId="3045120184" sldId="266"/>
            <ac:spMk id="4" creationId="{EBD860D4-D258-4D21-8E71-4355E88EA1C5}"/>
          </ac:spMkLst>
        </pc:spChg>
        <pc:picChg chg="mod">
          <ac:chgData name="גבאי ניצן" userId="01bdfc4a-1726-40ce-94b9-e4e0b457edc4" providerId="ADAL" clId="{050B0643-BBC7-4DBF-A157-ACAD513C4A02}" dt="2021-11-27T19:26:55.299" v="114" actId="1076"/>
          <ac:picMkLst>
            <pc:docMk/>
            <pc:sldMk cId="3045120184" sldId="266"/>
            <ac:picMk id="6" creationId="{18DD78EA-46FA-4252-A0BE-F7D42FF8C91B}"/>
          </ac:picMkLst>
        </pc:picChg>
      </pc:sldChg>
      <pc:sldChg chg="modSp mod modAnim">
        <pc:chgData name="גבאי ניצן" userId="01bdfc4a-1726-40ce-94b9-e4e0b457edc4" providerId="ADAL" clId="{050B0643-BBC7-4DBF-A157-ACAD513C4A02}" dt="2021-11-29T09:57:24.809" v="213"/>
        <pc:sldMkLst>
          <pc:docMk/>
          <pc:sldMk cId="678398515" sldId="267"/>
        </pc:sldMkLst>
        <pc:spChg chg="mod">
          <ac:chgData name="גבאי ניצן" userId="01bdfc4a-1726-40ce-94b9-e4e0b457edc4" providerId="ADAL" clId="{050B0643-BBC7-4DBF-A157-ACAD513C4A02}" dt="2021-11-27T19:28:02.120" v="130" actId="1076"/>
          <ac:spMkLst>
            <pc:docMk/>
            <pc:sldMk cId="678398515" sldId="267"/>
            <ac:spMk id="2" creationId="{7C7A84D0-6CFA-49F1-A09F-B7C483EE86B8}"/>
          </ac:spMkLst>
        </pc:spChg>
        <pc:spChg chg="mod">
          <ac:chgData name="גבאי ניצן" userId="01bdfc4a-1726-40ce-94b9-e4e0b457edc4" providerId="ADAL" clId="{050B0643-BBC7-4DBF-A157-ACAD513C4A02}" dt="2021-11-27T19:27:56.813" v="129" actId="14100"/>
          <ac:spMkLst>
            <pc:docMk/>
            <pc:sldMk cId="678398515" sldId="267"/>
            <ac:spMk id="3" creationId="{B2A2D32E-EB4C-4FEC-BF39-7D6153476578}"/>
          </ac:spMkLst>
        </pc:spChg>
      </pc:sldChg>
      <pc:sldChg chg="modSp mod modAnim">
        <pc:chgData name="גבאי ניצן" userId="01bdfc4a-1726-40ce-94b9-e4e0b457edc4" providerId="ADAL" clId="{050B0643-BBC7-4DBF-A157-ACAD513C4A02}" dt="2021-11-29T09:57:52.875" v="217"/>
        <pc:sldMkLst>
          <pc:docMk/>
          <pc:sldMk cId="1200263771" sldId="268"/>
        </pc:sldMkLst>
        <pc:spChg chg="mod">
          <ac:chgData name="גבאי ניצן" userId="01bdfc4a-1726-40ce-94b9-e4e0b457edc4" providerId="ADAL" clId="{050B0643-BBC7-4DBF-A157-ACAD513C4A02}" dt="2021-11-27T19:28:51.394" v="155" actId="403"/>
          <ac:spMkLst>
            <pc:docMk/>
            <pc:sldMk cId="1200263771" sldId="268"/>
            <ac:spMk id="2" creationId="{FD042E3C-22E1-4D59-A25D-2BC52D8075D4}"/>
          </ac:spMkLst>
        </pc:spChg>
        <pc:spChg chg="mod">
          <ac:chgData name="גבאי ניצן" userId="01bdfc4a-1726-40ce-94b9-e4e0b457edc4" providerId="ADAL" clId="{050B0643-BBC7-4DBF-A157-ACAD513C4A02}" dt="2021-11-27T19:29:10.429" v="160" actId="1076"/>
          <ac:spMkLst>
            <pc:docMk/>
            <pc:sldMk cId="1200263771" sldId="268"/>
            <ac:spMk id="4" creationId="{007E0C3E-222F-4A40-8AEC-F69DABFA7B33}"/>
          </ac:spMkLst>
        </pc:spChg>
      </pc:sldChg>
      <pc:sldChg chg="modSp mod modAnim">
        <pc:chgData name="גבאי ניצן" userId="01bdfc4a-1726-40ce-94b9-e4e0b457edc4" providerId="ADAL" clId="{050B0643-BBC7-4DBF-A157-ACAD513C4A02}" dt="2021-11-29T09:57:40.266" v="215"/>
        <pc:sldMkLst>
          <pc:docMk/>
          <pc:sldMk cId="1672903348" sldId="269"/>
        </pc:sldMkLst>
        <pc:spChg chg="mod">
          <ac:chgData name="גבאי ניצן" userId="01bdfc4a-1726-40ce-94b9-e4e0b457edc4" providerId="ADAL" clId="{050B0643-BBC7-4DBF-A157-ACAD513C4A02}" dt="2021-11-27T19:28:31.047" v="142" actId="1076"/>
          <ac:spMkLst>
            <pc:docMk/>
            <pc:sldMk cId="1672903348" sldId="269"/>
            <ac:spMk id="2" creationId="{989EAFB8-12A0-411F-9D1D-97CC5D32D849}"/>
          </ac:spMkLst>
        </pc:spChg>
        <pc:spChg chg="mod">
          <ac:chgData name="גבאי ניצן" userId="01bdfc4a-1726-40ce-94b9-e4e0b457edc4" providerId="ADAL" clId="{050B0643-BBC7-4DBF-A157-ACAD513C4A02}" dt="2021-11-28T19:43:32.699" v="179" actId="1076"/>
          <ac:spMkLst>
            <pc:docMk/>
            <pc:sldMk cId="1672903348" sldId="269"/>
            <ac:spMk id="4" creationId="{E86DC627-B261-4638-8DAE-530F6F5DE8A1}"/>
          </ac:spMkLst>
        </pc:spChg>
      </pc:sldChg>
      <pc:sldChg chg="modSp mod modAnim">
        <pc:chgData name="גבאי ניצן" userId="01bdfc4a-1726-40ce-94b9-e4e0b457edc4" providerId="ADAL" clId="{050B0643-BBC7-4DBF-A157-ACAD513C4A02}" dt="2021-11-29T09:58:03.750" v="219"/>
        <pc:sldMkLst>
          <pc:docMk/>
          <pc:sldMk cId="3661101136" sldId="270"/>
        </pc:sldMkLst>
        <pc:spChg chg="mod">
          <ac:chgData name="גבאי ניצן" userId="01bdfc4a-1726-40ce-94b9-e4e0b457edc4" providerId="ADAL" clId="{050B0643-BBC7-4DBF-A157-ACAD513C4A02}" dt="2021-11-27T19:29:22.050" v="164" actId="1076"/>
          <ac:spMkLst>
            <pc:docMk/>
            <pc:sldMk cId="3661101136" sldId="270"/>
            <ac:spMk id="2" creationId="{76DFE8E8-8306-4E85-A514-A40AF7C3140D}"/>
          </ac:spMkLst>
        </pc:spChg>
        <pc:spChg chg="mod">
          <ac:chgData name="גבאי ניצן" userId="01bdfc4a-1726-40ce-94b9-e4e0b457edc4" providerId="ADAL" clId="{050B0643-BBC7-4DBF-A157-ACAD513C4A02}" dt="2021-11-27T19:29:42.531" v="170" actId="27636"/>
          <ac:spMkLst>
            <pc:docMk/>
            <pc:sldMk cId="3661101136" sldId="270"/>
            <ac:spMk id="4" creationId="{DD6123EC-2378-460A-88A7-21CAA125F94B}"/>
          </ac:spMkLst>
        </pc:spChg>
      </pc:sldChg>
    </pc:docChg>
  </pc:docChgLst>
  <pc:docChgLst>
    <pc:chgData name="גבאי ניצן" userId="01bdfc4a-1726-40ce-94b9-e4e0b457edc4" providerId="ADAL" clId="{A2A7CB1F-A287-49B4-8E39-6C2CA1E6B79C}"/>
    <pc:docChg chg="undo redo custSel addSld delSld modSld sldOrd">
      <pc:chgData name="גבאי ניצן" userId="01bdfc4a-1726-40ce-94b9-e4e0b457edc4" providerId="ADAL" clId="{A2A7CB1F-A287-49B4-8E39-6C2CA1E6B79C}" dt="2022-04-24T12:16:20.713" v="2467"/>
      <pc:docMkLst>
        <pc:docMk/>
      </pc:docMkLst>
      <pc:sldChg chg="addSp delSp modSp mod addAnim delAnim modAnim">
        <pc:chgData name="גבאי ניצן" userId="01bdfc4a-1726-40ce-94b9-e4e0b457edc4" providerId="ADAL" clId="{A2A7CB1F-A287-49B4-8E39-6C2CA1E6B79C}" dt="2022-04-23T12:04:04.615" v="2176"/>
        <pc:sldMkLst>
          <pc:docMk/>
          <pc:sldMk cId="3229500696" sldId="257"/>
        </pc:sldMkLst>
        <pc:spChg chg="add del mod">
          <ac:chgData name="גבאי ניצן" userId="01bdfc4a-1726-40ce-94b9-e4e0b457edc4" providerId="ADAL" clId="{A2A7CB1F-A287-49B4-8E39-6C2CA1E6B79C}" dt="2022-04-23T11:37:37.941" v="1984" actId="1076"/>
          <ac:spMkLst>
            <pc:docMk/>
            <pc:sldMk cId="3229500696" sldId="257"/>
            <ac:spMk id="2" creationId="{C9E76A48-6435-4F04-8855-E769F4FD9406}"/>
          </ac:spMkLst>
        </pc:spChg>
        <pc:spChg chg="add del mod">
          <ac:chgData name="גבאי ניצן" userId="01bdfc4a-1726-40ce-94b9-e4e0b457edc4" providerId="ADAL" clId="{A2A7CB1F-A287-49B4-8E39-6C2CA1E6B79C}" dt="2022-04-23T11:37:42.930" v="1986" actId="478"/>
          <ac:spMkLst>
            <pc:docMk/>
            <pc:sldMk cId="3229500696" sldId="257"/>
            <ac:spMk id="4" creationId="{7D84852E-2E96-4B42-BACE-ECC17C0C033B}"/>
          </ac:spMkLst>
        </pc:spChg>
        <pc:spChg chg="add del mod">
          <ac:chgData name="גבאי ניצן" userId="01bdfc4a-1726-40ce-94b9-e4e0b457edc4" providerId="ADAL" clId="{A2A7CB1F-A287-49B4-8E39-6C2CA1E6B79C}" dt="2022-04-23T11:36:52.057" v="1948" actId="478"/>
          <ac:spMkLst>
            <pc:docMk/>
            <pc:sldMk cId="3229500696" sldId="257"/>
            <ac:spMk id="5" creationId="{29FEB4A4-D38B-478E-8081-FCA370CB5895}"/>
          </ac:spMkLst>
        </pc:spChg>
        <pc:spChg chg="add del mod">
          <ac:chgData name="גבאי ניצן" userId="01bdfc4a-1726-40ce-94b9-e4e0b457edc4" providerId="ADAL" clId="{A2A7CB1F-A287-49B4-8E39-6C2CA1E6B79C}" dt="2022-04-23T11:36:49.669" v="1945"/>
          <ac:spMkLst>
            <pc:docMk/>
            <pc:sldMk cId="3229500696" sldId="257"/>
            <ac:spMk id="8" creationId="{1BB79395-B59D-439D-9D7D-2C0646083B18}"/>
          </ac:spMkLst>
        </pc:spChg>
        <pc:spChg chg="add mod">
          <ac:chgData name="גבאי ניצן" userId="01bdfc4a-1726-40ce-94b9-e4e0b457edc4" providerId="ADAL" clId="{A2A7CB1F-A287-49B4-8E39-6C2CA1E6B79C}" dt="2022-04-23T11:38:01.160" v="1989" actId="207"/>
          <ac:spMkLst>
            <pc:docMk/>
            <pc:sldMk cId="3229500696" sldId="257"/>
            <ac:spMk id="9" creationId="{CC80527B-52F1-40FE-8133-37A68D52F100}"/>
          </ac:spMkLst>
        </pc:spChg>
        <pc:spChg chg="add mod">
          <ac:chgData name="גבאי ניצן" userId="01bdfc4a-1726-40ce-94b9-e4e0b457edc4" providerId="ADAL" clId="{A2A7CB1F-A287-49B4-8E39-6C2CA1E6B79C}" dt="2022-04-23T11:39:06.080" v="1995" actId="1076"/>
          <ac:spMkLst>
            <pc:docMk/>
            <pc:sldMk cId="3229500696" sldId="257"/>
            <ac:spMk id="12" creationId="{5D37053A-55AF-4C72-ADB8-2E743F3BDC3E}"/>
          </ac:spMkLst>
        </pc:spChg>
        <pc:spChg chg="add mod">
          <ac:chgData name="גבאי ניצן" userId="01bdfc4a-1726-40ce-94b9-e4e0b457edc4" providerId="ADAL" clId="{A2A7CB1F-A287-49B4-8E39-6C2CA1E6B79C}" dt="2022-04-23T11:40:04.543" v="2000" actId="1076"/>
          <ac:spMkLst>
            <pc:docMk/>
            <pc:sldMk cId="3229500696" sldId="257"/>
            <ac:spMk id="15" creationId="{4F1C3213-4FDA-4606-9B4A-F903091AA271}"/>
          </ac:spMkLst>
        </pc:spChg>
        <pc:spChg chg="add mod">
          <ac:chgData name="גבאי ניצן" userId="01bdfc4a-1726-40ce-94b9-e4e0b457edc4" providerId="ADAL" clId="{A2A7CB1F-A287-49B4-8E39-6C2CA1E6B79C}" dt="2022-04-23T11:40:54.957" v="2005" actId="1076"/>
          <ac:spMkLst>
            <pc:docMk/>
            <pc:sldMk cId="3229500696" sldId="257"/>
            <ac:spMk id="18" creationId="{37B4B9B4-0F76-4A6D-A2C5-BDF9000A70B7}"/>
          </ac:spMkLst>
        </pc:spChg>
        <pc:picChg chg="add mod">
          <ac:chgData name="גבאי ניצן" userId="01bdfc4a-1726-40ce-94b9-e4e0b457edc4" providerId="ADAL" clId="{A2A7CB1F-A287-49B4-8E39-6C2CA1E6B79C}" dt="2022-04-23T11:38:31.519" v="1991" actId="1076"/>
          <ac:picMkLst>
            <pc:docMk/>
            <pc:sldMk cId="3229500696" sldId="257"/>
            <ac:picMk id="10" creationId="{C1C2A32E-B4FE-47CD-9F5D-85AB4073034B}"/>
          </ac:picMkLst>
        </pc:picChg>
        <pc:picChg chg="add mod">
          <ac:chgData name="גבאי ניצן" userId="01bdfc4a-1726-40ce-94b9-e4e0b457edc4" providerId="ADAL" clId="{A2A7CB1F-A287-49B4-8E39-6C2CA1E6B79C}" dt="2022-04-23T11:39:37.647" v="1997" actId="1076"/>
          <ac:picMkLst>
            <pc:docMk/>
            <pc:sldMk cId="3229500696" sldId="257"/>
            <ac:picMk id="14" creationId="{C0506ECF-BFB9-4C00-AAA4-B09117E8E634}"/>
          </ac:picMkLst>
        </pc:picChg>
        <pc:picChg chg="add mod">
          <ac:chgData name="גבאי ניצן" userId="01bdfc4a-1726-40ce-94b9-e4e0b457edc4" providerId="ADAL" clId="{A2A7CB1F-A287-49B4-8E39-6C2CA1E6B79C}" dt="2022-04-23T11:40:31.587" v="2002" actId="1076"/>
          <ac:picMkLst>
            <pc:docMk/>
            <pc:sldMk cId="3229500696" sldId="257"/>
            <ac:picMk id="17" creationId="{D7526B67-CC85-4561-8546-65B6AC4466C9}"/>
          </ac:picMkLst>
        </pc:picChg>
        <pc:picChg chg="add mod">
          <ac:chgData name="גבאי ניצן" userId="01bdfc4a-1726-40ce-94b9-e4e0b457edc4" providerId="ADAL" clId="{A2A7CB1F-A287-49B4-8E39-6C2CA1E6B79C}" dt="2022-04-23T11:41:23.916" v="2007" actId="1076"/>
          <ac:picMkLst>
            <pc:docMk/>
            <pc:sldMk cId="3229500696" sldId="257"/>
            <ac:picMk id="20" creationId="{FFB0233D-DCE9-4E91-A895-556492311865}"/>
          </ac:picMkLst>
        </pc:picChg>
        <pc:picChg chg="add del mod">
          <ac:chgData name="גבאי ניצן" userId="01bdfc4a-1726-40ce-94b9-e4e0b457edc4" providerId="ADAL" clId="{A2A7CB1F-A287-49B4-8E39-6C2CA1E6B79C}" dt="2022-04-23T11:56:47.607" v="2150" actId="478"/>
          <ac:picMkLst>
            <pc:docMk/>
            <pc:sldMk cId="3229500696" sldId="257"/>
            <ac:picMk id="22" creationId="{027E02F5-50EA-46D4-9F75-739ABCE43BCC}"/>
          </ac:picMkLst>
        </pc:picChg>
        <pc:picChg chg="add del mod">
          <ac:chgData name="גבאי ניצן" userId="01bdfc4a-1726-40ce-94b9-e4e0b457edc4" providerId="ADAL" clId="{A2A7CB1F-A287-49B4-8E39-6C2CA1E6B79C}" dt="2022-04-23T11:58:03.024" v="2153" actId="478"/>
          <ac:picMkLst>
            <pc:docMk/>
            <pc:sldMk cId="3229500696" sldId="257"/>
            <ac:picMk id="24" creationId="{D6983F35-1100-41C2-9848-9BD0DB7A79E4}"/>
          </ac:picMkLst>
        </pc:picChg>
        <pc:picChg chg="add del mod">
          <ac:chgData name="גבאי ניצן" userId="01bdfc4a-1726-40ce-94b9-e4e0b457edc4" providerId="ADAL" clId="{A2A7CB1F-A287-49B4-8E39-6C2CA1E6B79C}" dt="2022-04-23T11:58:33.211" v="2158" actId="478"/>
          <ac:picMkLst>
            <pc:docMk/>
            <pc:sldMk cId="3229500696" sldId="257"/>
            <ac:picMk id="26" creationId="{D710210C-9880-4D66-BCC8-8DBE40D32F6C}"/>
          </ac:picMkLst>
        </pc:picChg>
        <pc:picChg chg="add del mod">
          <ac:chgData name="גבאי ניצן" userId="01bdfc4a-1726-40ce-94b9-e4e0b457edc4" providerId="ADAL" clId="{A2A7CB1F-A287-49B4-8E39-6C2CA1E6B79C}" dt="2022-04-23T11:59:09.582" v="2160" actId="478"/>
          <ac:picMkLst>
            <pc:docMk/>
            <pc:sldMk cId="3229500696" sldId="257"/>
            <ac:picMk id="28" creationId="{02B0764E-E032-42DB-ABD0-773E7505231C}"/>
          </ac:picMkLst>
        </pc:picChg>
        <pc:picChg chg="add del mod">
          <ac:chgData name="גבאי ניצן" userId="01bdfc4a-1726-40ce-94b9-e4e0b457edc4" providerId="ADAL" clId="{A2A7CB1F-A287-49B4-8E39-6C2CA1E6B79C}" dt="2022-04-23T11:59:40.667" v="2162" actId="478"/>
          <ac:picMkLst>
            <pc:docMk/>
            <pc:sldMk cId="3229500696" sldId="257"/>
            <ac:picMk id="30" creationId="{B06E5077-BC55-441E-8241-013DD5DC5C01}"/>
          </ac:picMkLst>
        </pc:picChg>
        <pc:picChg chg="add del mod">
          <ac:chgData name="גבאי ניצן" userId="01bdfc4a-1726-40ce-94b9-e4e0b457edc4" providerId="ADAL" clId="{A2A7CB1F-A287-49B4-8E39-6C2CA1E6B79C}" dt="2022-04-23T12:01:05.093" v="2164" actId="478"/>
          <ac:picMkLst>
            <pc:docMk/>
            <pc:sldMk cId="3229500696" sldId="257"/>
            <ac:picMk id="32" creationId="{AB1B9C73-EDA5-4B8C-8176-72474D6C8D10}"/>
          </ac:picMkLst>
        </pc:picChg>
        <pc:picChg chg="add mod">
          <ac:chgData name="גבאי ניצן" userId="01bdfc4a-1726-40ce-94b9-e4e0b457edc4" providerId="ADAL" clId="{A2A7CB1F-A287-49B4-8E39-6C2CA1E6B79C}" dt="2022-04-23T12:03:54.293" v="2175" actId="1076"/>
          <ac:picMkLst>
            <pc:docMk/>
            <pc:sldMk cId="3229500696" sldId="257"/>
            <ac:picMk id="34" creationId="{F024342E-527E-453E-9C63-BCB6E9ED78CB}"/>
          </ac:picMkLst>
        </pc:picChg>
        <pc:cxnChg chg="add del">
          <ac:chgData name="גבאי ניצן" userId="01bdfc4a-1726-40ce-94b9-e4e0b457edc4" providerId="ADAL" clId="{A2A7CB1F-A287-49B4-8E39-6C2CA1E6B79C}" dt="2022-04-23T11:36:52.075" v="1949" actId="26606"/>
          <ac:cxnSpMkLst>
            <pc:docMk/>
            <pc:sldMk cId="3229500696" sldId="257"/>
            <ac:cxnSpMk id="11" creationId="{A7F400EE-A8A5-48AF-B4D6-291B52C6F0B0}"/>
          </ac:cxnSpMkLst>
        </pc:cxnChg>
      </pc:sldChg>
      <pc:sldChg chg="del">
        <pc:chgData name="גבאי ניצן" userId="01bdfc4a-1726-40ce-94b9-e4e0b457edc4" providerId="ADAL" clId="{A2A7CB1F-A287-49B4-8E39-6C2CA1E6B79C}" dt="2022-04-20T13:52:53.911" v="0" actId="2696"/>
        <pc:sldMkLst>
          <pc:docMk/>
          <pc:sldMk cId="1288577246" sldId="258"/>
        </pc:sldMkLst>
      </pc:sldChg>
      <pc:sldChg chg="del">
        <pc:chgData name="גבאי ניצן" userId="01bdfc4a-1726-40ce-94b9-e4e0b457edc4" providerId="ADAL" clId="{A2A7CB1F-A287-49B4-8E39-6C2CA1E6B79C}" dt="2022-04-20T13:52:59.406" v="1" actId="2696"/>
        <pc:sldMkLst>
          <pc:docMk/>
          <pc:sldMk cId="76931914" sldId="260"/>
        </pc:sldMkLst>
      </pc:sldChg>
      <pc:sldChg chg="addSp delSp modSp mod ord delAnim modAnim">
        <pc:chgData name="גבאי ניצן" userId="01bdfc4a-1726-40ce-94b9-e4e0b457edc4" providerId="ADAL" clId="{A2A7CB1F-A287-49B4-8E39-6C2CA1E6B79C}" dt="2022-04-24T12:15:22.028" v="2466"/>
        <pc:sldMkLst>
          <pc:docMk/>
          <pc:sldMk cId="2943014951" sldId="261"/>
        </pc:sldMkLst>
        <pc:spChg chg="mod">
          <ac:chgData name="גבאי ניצן" userId="01bdfc4a-1726-40ce-94b9-e4e0b457edc4" providerId="ADAL" clId="{A2A7CB1F-A287-49B4-8E39-6C2CA1E6B79C}" dt="2022-04-23T08:56:38.246" v="1165" actId="1076"/>
          <ac:spMkLst>
            <pc:docMk/>
            <pc:sldMk cId="2943014951" sldId="261"/>
            <ac:spMk id="2" creationId="{51210F63-0BCC-481E-A1DE-DE3FCC72272C}"/>
          </ac:spMkLst>
        </pc:spChg>
        <pc:spChg chg="del mod">
          <ac:chgData name="גבאי ניצן" userId="01bdfc4a-1726-40ce-94b9-e4e0b457edc4" providerId="ADAL" clId="{A2A7CB1F-A287-49B4-8E39-6C2CA1E6B79C}" dt="2022-04-23T08:52:19.395" v="1097" actId="478"/>
          <ac:spMkLst>
            <pc:docMk/>
            <pc:sldMk cId="2943014951" sldId="261"/>
            <ac:spMk id="7" creationId="{B41F5862-3504-4102-B1EF-F185105285BE}"/>
          </ac:spMkLst>
        </pc:spChg>
        <pc:spChg chg="del">
          <ac:chgData name="גבאי ניצן" userId="01bdfc4a-1726-40ce-94b9-e4e0b457edc4" providerId="ADAL" clId="{A2A7CB1F-A287-49B4-8E39-6C2CA1E6B79C}" dt="2022-04-23T08:52:22.828" v="1098" actId="478"/>
          <ac:spMkLst>
            <pc:docMk/>
            <pc:sldMk cId="2943014951" sldId="261"/>
            <ac:spMk id="8" creationId="{592ED8A9-1BB8-4936-B968-E8EE98A79E83}"/>
          </ac:spMkLst>
        </pc:spChg>
        <pc:graphicFrameChg chg="add mod modGraphic">
          <ac:chgData name="גבאי ניצן" userId="01bdfc4a-1726-40ce-94b9-e4e0b457edc4" providerId="ADAL" clId="{A2A7CB1F-A287-49B4-8E39-6C2CA1E6B79C}" dt="2022-04-23T08:56:29.275" v="1163" actId="1076"/>
          <ac:graphicFrameMkLst>
            <pc:docMk/>
            <pc:sldMk cId="2943014951" sldId="261"/>
            <ac:graphicFrameMk id="9" creationId="{3ADA390E-8CAC-4A13-BFD8-CF1A414B28EC}"/>
          </ac:graphicFrameMkLst>
        </pc:graphicFrameChg>
        <pc:picChg chg="mod">
          <ac:chgData name="גבאי ניצן" userId="01bdfc4a-1726-40ce-94b9-e4e0b457edc4" providerId="ADAL" clId="{A2A7CB1F-A287-49B4-8E39-6C2CA1E6B79C}" dt="2022-04-23T08:51:19.841" v="1073" actId="1076"/>
          <ac:picMkLst>
            <pc:docMk/>
            <pc:sldMk cId="2943014951" sldId="261"/>
            <ac:picMk id="5" creationId="{CBDAE186-3F2B-4315-BB3C-128781D5FB71}"/>
          </ac:picMkLst>
        </pc:picChg>
        <pc:picChg chg="add mod">
          <ac:chgData name="גבאי ניצן" userId="01bdfc4a-1726-40ce-94b9-e4e0b457edc4" providerId="ADAL" clId="{A2A7CB1F-A287-49B4-8E39-6C2CA1E6B79C}" dt="2022-04-23T08:54:53.370" v="1137" actId="1076"/>
          <ac:picMkLst>
            <pc:docMk/>
            <pc:sldMk cId="2943014951" sldId="261"/>
            <ac:picMk id="11" creationId="{B3897D82-219E-4372-A9AB-F45CEAC57A0B}"/>
          </ac:picMkLst>
        </pc:picChg>
        <pc:picChg chg="add mod">
          <ac:chgData name="גבאי ניצן" userId="01bdfc4a-1726-40ce-94b9-e4e0b457edc4" providerId="ADAL" clId="{A2A7CB1F-A287-49B4-8E39-6C2CA1E6B79C}" dt="2022-04-23T08:54:51.575" v="1136" actId="1076"/>
          <ac:picMkLst>
            <pc:docMk/>
            <pc:sldMk cId="2943014951" sldId="261"/>
            <ac:picMk id="12" creationId="{EFC5EADF-20CA-47E2-8C1F-929AB039F4B1}"/>
          </ac:picMkLst>
        </pc:picChg>
        <pc:picChg chg="add mod">
          <ac:chgData name="גבאי ניצן" userId="01bdfc4a-1726-40ce-94b9-e4e0b457edc4" providerId="ADAL" clId="{A2A7CB1F-A287-49B4-8E39-6C2CA1E6B79C}" dt="2022-04-23T08:54:49.839" v="1135" actId="1076"/>
          <ac:picMkLst>
            <pc:docMk/>
            <pc:sldMk cId="2943014951" sldId="261"/>
            <ac:picMk id="13" creationId="{5C91D444-7094-4D14-B10F-ABAB2E20AC69}"/>
          </ac:picMkLst>
        </pc:picChg>
        <pc:picChg chg="add mod">
          <ac:chgData name="גבאי ניצן" userId="01bdfc4a-1726-40ce-94b9-e4e0b457edc4" providerId="ADAL" clId="{A2A7CB1F-A287-49B4-8E39-6C2CA1E6B79C}" dt="2022-04-23T08:54:46.098" v="1134" actId="1076"/>
          <ac:picMkLst>
            <pc:docMk/>
            <pc:sldMk cId="2943014951" sldId="261"/>
            <ac:picMk id="14" creationId="{0B39FA84-0CF6-4910-B347-3F8F7BF72EF3}"/>
          </ac:picMkLst>
        </pc:picChg>
      </pc:sldChg>
      <pc:sldChg chg="del">
        <pc:chgData name="גבאי ניצן" userId="01bdfc4a-1726-40ce-94b9-e4e0b457edc4" providerId="ADAL" clId="{A2A7CB1F-A287-49B4-8E39-6C2CA1E6B79C}" dt="2022-04-20T13:53:02.348" v="2" actId="2696"/>
        <pc:sldMkLst>
          <pc:docMk/>
          <pc:sldMk cId="3028385595" sldId="262"/>
        </pc:sldMkLst>
      </pc:sldChg>
      <pc:sldChg chg="addSp delSp modSp add del mod ord setBg delAnim modAnim delDesignElem">
        <pc:chgData name="גבאי ניצן" userId="01bdfc4a-1726-40ce-94b9-e4e0b457edc4" providerId="ADAL" clId="{A2A7CB1F-A287-49B4-8E39-6C2CA1E6B79C}" dt="2022-04-24T12:14:57.360" v="2465"/>
        <pc:sldMkLst>
          <pc:docMk/>
          <pc:sldMk cId="969792700" sldId="264"/>
        </pc:sldMkLst>
        <pc:spChg chg="del">
          <ac:chgData name="גבאי ניצן" userId="01bdfc4a-1726-40ce-94b9-e4e0b457edc4" providerId="ADAL" clId="{A2A7CB1F-A287-49B4-8E39-6C2CA1E6B79C}" dt="2022-04-23T08:14:30.126" v="809"/>
          <ac:spMkLst>
            <pc:docMk/>
            <pc:sldMk cId="969792700" sldId="264"/>
            <ac:spMk id="11" creationId="{8537B233-9CDD-4A90-AABB-A8963DEE4FBC}"/>
          </ac:spMkLst>
        </pc:spChg>
        <pc:spChg chg="mod">
          <ac:chgData name="גבאי ניצן" userId="01bdfc4a-1726-40ce-94b9-e4e0b457edc4" providerId="ADAL" clId="{A2A7CB1F-A287-49B4-8E39-6C2CA1E6B79C}" dt="2022-04-23T09:30:14.262" v="1210" actId="207"/>
          <ac:spMkLst>
            <pc:docMk/>
            <pc:sldMk cId="969792700" sldId="264"/>
            <ac:spMk id="16" creationId="{8175CAD7-C221-4219-B3F7-8702E3D65478}"/>
          </ac:spMkLst>
        </pc:spChg>
        <pc:picChg chg="add mod">
          <ac:chgData name="גבאי ניצן" userId="01bdfc4a-1726-40ce-94b9-e4e0b457edc4" providerId="ADAL" clId="{A2A7CB1F-A287-49B4-8E39-6C2CA1E6B79C}" dt="2022-04-24T12:14:30.740" v="2462" actId="1036"/>
          <ac:picMkLst>
            <pc:docMk/>
            <pc:sldMk cId="969792700" sldId="264"/>
            <ac:picMk id="3" creationId="{FD9BB29D-9AC2-43E4-BDEC-0614A84C7C4E}"/>
          </ac:picMkLst>
        </pc:picChg>
        <pc:picChg chg="add del mod">
          <ac:chgData name="גבאי ניצן" userId="01bdfc4a-1726-40ce-94b9-e4e0b457edc4" providerId="ADAL" clId="{A2A7CB1F-A287-49B4-8E39-6C2CA1E6B79C}" dt="2022-04-24T12:13:57.888" v="2449" actId="478"/>
          <ac:picMkLst>
            <pc:docMk/>
            <pc:sldMk cId="969792700" sldId="264"/>
            <ac:picMk id="6" creationId="{1FE33483-A640-40B1-B70B-BD9E2757059C}"/>
          </ac:picMkLst>
        </pc:picChg>
        <pc:picChg chg="mod">
          <ac:chgData name="גבאי ניצן" userId="01bdfc4a-1726-40ce-94b9-e4e0b457edc4" providerId="ADAL" clId="{A2A7CB1F-A287-49B4-8E39-6C2CA1E6B79C}" dt="2022-04-24T12:14:28.207" v="2457" actId="1076"/>
          <ac:picMkLst>
            <pc:docMk/>
            <pc:sldMk cId="969792700" sldId="264"/>
            <ac:picMk id="14" creationId="{29649170-2F8F-4284-BA2C-8E8C473C096C}"/>
          </ac:picMkLst>
        </pc:picChg>
        <pc:cxnChg chg="del">
          <ac:chgData name="גבאי ניצן" userId="01bdfc4a-1726-40ce-94b9-e4e0b457edc4" providerId="ADAL" clId="{A2A7CB1F-A287-49B4-8E39-6C2CA1E6B79C}" dt="2022-04-23T08:14:30.126" v="809"/>
          <ac:cxnSpMkLst>
            <pc:docMk/>
            <pc:sldMk cId="969792700" sldId="264"/>
            <ac:cxnSpMk id="13" creationId="{040575EE-C594-4566-BC00-663004E52AB5}"/>
          </ac:cxnSpMkLst>
        </pc:cxnChg>
      </pc:sldChg>
      <pc:sldChg chg="ord">
        <pc:chgData name="גבאי ניצן" userId="01bdfc4a-1726-40ce-94b9-e4e0b457edc4" providerId="ADAL" clId="{A2A7CB1F-A287-49B4-8E39-6C2CA1E6B79C}" dt="2022-04-20T13:53:09.785" v="5"/>
        <pc:sldMkLst>
          <pc:docMk/>
          <pc:sldMk cId="3045120184" sldId="266"/>
        </pc:sldMkLst>
      </pc:sldChg>
      <pc:sldChg chg="modSp del mod">
        <pc:chgData name="גבאי ניצן" userId="01bdfc4a-1726-40ce-94b9-e4e0b457edc4" providerId="ADAL" clId="{A2A7CB1F-A287-49B4-8E39-6C2CA1E6B79C}" dt="2022-04-23T09:26:57.992" v="1189" actId="47"/>
        <pc:sldMkLst>
          <pc:docMk/>
          <pc:sldMk cId="678398515" sldId="267"/>
        </pc:sldMkLst>
        <pc:picChg chg="mod">
          <ac:chgData name="גבאי ניצן" userId="01bdfc4a-1726-40ce-94b9-e4e0b457edc4" providerId="ADAL" clId="{A2A7CB1F-A287-49B4-8E39-6C2CA1E6B79C}" dt="2022-04-23T08:31:44.780" v="949" actId="1076"/>
          <ac:picMkLst>
            <pc:docMk/>
            <pc:sldMk cId="678398515" sldId="267"/>
            <ac:picMk id="5" creationId="{966549AF-6707-4989-9636-4A9893209CA9}"/>
          </ac:picMkLst>
        </pc:picChg>
      </pc:sldChg>
      <pc:sldChg chg="del">
        <pc:chgData name="גבאי ניצן" userId="01bdfc4a-1726-40ce-94b9-e4e0b457edc4" providerId="ADAL" clId="{A2A7CB1F-A287-49B4-8E39-6C2CA1E6B79C}" dt="2022-04-20T13:53:23.216" v="7" actId="2696"/>
        <pc:sldMkLst>
          <pc:docMk/>
          <pc:sldMk cId="1200263771" sldId="268"/>
        </pc:sldMkLst>
      </pc:sldChg>
      <pc:sldChg chg="del">
        <pc:chgData name="גבאי ניצן" userId="01bdfc4a-1726-40ce-94b9-e4e0b457edc4" providerId="ADAL" clId="{A2A7CB1F-A287-49B4-8E39-6C2CA1E6B79C}" dt="2022-04-20T13:53:19.873" v="6" actId="2696"/>
        <pc:sldMkLst>
          <pc:docMk/>
          <pc:sldMk cId="1672903348" sldId="269"/>
        </pc:sldMkLst>
      </pc:sldChg>
      <pc:sldChg chg="modSp mod modAnim">
        <pc:chgData name="גבאי ניצן" userId="01bdfc4a-1726-40ce-94b9-e4e0b457edc4" providerId="ADAL" clId="{A2A7CB1F-A287-49B4-8E39-6C2CA1E6B79C}" dt="2022-04-24T11:55:58.156" v="2445" actId="20577"/>
        <pc:sldMkLst>
          <pc:docMk/>
          <pc:sldMk cId="3661101136" sldId="270"/>
        </pc:sldMkLst>
        <pc:spChg chg="mod">
          <ac:chgData name="גבאי ניצן" userId="01bdfc4a-1726-40ce-94b9-e4e0b457edc4" providerId="ADAL" clId="{A2A7CB1F-A287-49B4-8E39-6C2CA1E6B79C}" dt="2022-04-23T11:41:43.783" v="2018" actId="20577"/>
          <ac:spMkLst>
            <pc:docMk/>
            <pc:sldMk cId="3661101136" sldId="270"/>
            <ac:spMk id="2" creationId="{76DFE8E8-8306-4E85-A514-A40AF7C3140D}"/>
          </ac:spMkLst>
        </pc:spChg>
        <pc:spChg chg="mod">
          <ac:chgData name="גבאי ניצן" userId="01bdfc4a-1726-40ce-94b9-e4e0b457edc4" providerId="ADAL" clId="{A2A7CB1F-A287-49B4-8E39-6C2CA1E6B79C}" dt="2022-04-24T11:55:58.156" v="2445" actId="20577"/>
          <ac:spMkLst>
            <pc:docMk/>
            <pc:sldMk cId="3661101136" sldId="270"/>
            <ac:spMk id="4" creationId="{DD6123EC-2378-460A-88A7-21CAA125F94B}"/>
          </ac:spMkLst>
        </pc:spChg>
      </pc:sldChg>
      <pc:sldChg chg="modSp new del mod">
        <pc:chgData name="גבאי ניצן" userId="01bdfc4a-1726-40ce-94b9-e4e0b457edc4" providerId="ADAL" clId="{A2A7CB1F-A287-49B4-8E39-6C2CA1E6B79C}" dt="2022-04-23T08:24:29.414" v="878" actId="47"/>
        <pc:sldMkLst>
          <pc:docMk/>
          <pc:sldMk cId="3360344050" sldId="272"/>
        </pc:sldMkLst>
        <pc:spChg chg="mod">
          <ac:chgData name="גבאי ניצן" userId="01bdfc4a-1726-40ce-94b9-e4e0b457edc4" providerId="ADAL" clId="{A2A7CB1F-A287-49B4-8E39-6C2CA1E6B79C}" dt="2022-04-20T13:55:40.055" v="24" actId="20577"/>
          <ac:spMkLst>
            <pc:docMk/>
            <pc:sldMk cId="3360344050" sldId="272"/>
            <ac:spMk id="2" creationId="{7CA61EBF-8B70-4123-B271-A96FDE6EFCBA}"/>
          </ac:spMkLst>
        </pc:spChg>
      </pc:sldChg>
      <pc:sldChg chg="addSp delSp modSp new mod setBg modAnim">
        <pc:chgData name="גבאי ניצן" userId="01bdfc4a-1726-40ce-94b9-e4e0b457edc4" providerId="ADAL" clId="{A2A7CB1F-A287-49B4-8E39-6C2CA1E6B79C}" dt="2022-04-23T11:46:47.993" v="2090"/>
        <pc:sldMkLst>
          <pc:docMk/>
          <pc:sldMk cId="3587254133" sldId="273"/>
        </pc:sldMkLst>
        <pc:spChg chg="mod ord">
          <ac:chgData name="גבאי ניצן" userId="01bdfc4a-1726-40ce-94b9-e4e0b457edc4" providerId="ADAL" clId="{A2A7CB1F-A287-49B4-8E39-6C2CA1E6B79C}" dt="2022-04-23T08:34:33.644" v="972" actId="27636"/>
          <ac:spMkLst>
            <pc:docMk/>
            <pc:sldMk cId="3587254133" sldId="273"/>
            <ac:spMk id="2" creationId="{7ED2CA9B-E0A4-4E49-9F23-0FA1AF5AA424}"/>
          </ac:spMkLst>
        </pc:spChg>
        <pc:spChg chg="mod">
          <ac:chgData name="גבאי ניצן" userId="01bdfc4a-1726-40ce-94b9-e4e0b457edc4" providerId="ADAL" clId="{A2A7CB1F-A287-49B4-8E39-6C2CA1E6B79C}" dt="2022-04-23T09:25:53.309" v="1186" actId="20577"/>
          <ac:spMkLst>
            <pc:docMk/>
            <pc:sldMk cId="3587254133" sldId="273"/>
            <ac:spMk id="3" creationId="{FA95755C-1223-440E-9EF1-5B97D339B53E}"/>
          </ac:spMkLst>
        </pc:spChg>
        <pc:spChg chg="add">
          <ac:chgData name="גבאי ניצן" userId="01bdfc4a-1726-40ce-94b9-e4e0b457edc4" providerId="ADAL" clId="{A2A7CB1F-A287-49B4-8E39-6C2CA1E6B79C}" dt="2022-04-23T08:34:03.100" v="960" actId="26606"/>
          <ac:spMkLst>
            <pc:docMk/>
            <pc:sldMk cId="3587254133" sldId="273"/>
            <ac:spMk id="6" creationId="{86C7B4A1-154A-4DF0-AC46-F88D75A2E0FD}"/>
          </ac:spMkLst>
        </pc:spChg>
        <pc:spChg chg="add del">
          <ac:chgData name="גבאי ניצן" userId="01bdfc4a-1726-40ce-94b9-e4e0b457edc4" providerId="ADAL" clId="{A2A7CB1F-A287-49B4-8E39-6C2CA1E6B79C}" dt="2022-04-23T08:33:06.541" v="955" actId="26606"/>
          <ac:spMkLst>
            <pc:docMk/>
            <pc:sldMk cId="3587254133" sldId="273"/>
            <ac:spMk id="14" creationId="{86C7B4A1-154A-4DF0-AC46-F88D75A2E0FD}"/>
          </ac:spMkLst>
        </pc:spChg>
        <pc:picChg chg="add mod ord">
          <ac:chgData name="גבאי ניצן" userId="01bdfc4a-1726-40ce-94b9-e4e0b457edc4" providerId="ADAL" clId="{A2A7CB1F-A287-49B4-8E39-6C2CA1E6B79C}" dt="2022-04-23T08:34:16.177" v="964" actId="1076"/>
          <ac:picMkLst>
            <pc:docMk/>
            <pc:sldMk cId="3587254133" sldId="273"/>
            <ac:picMk id="4" creationId="{7C33D0B4-ED0B-42CF-AF68-6D9AE2CF972E}"/>
          </ac:picMkLst>
        </pc:picChg>
        <pc:cxnChg chg="add del">
          <ac:chgData name="גבאי ניצן" userId="01bdfc4a-1726-40ce-94b9-e4e0b457edc4" providerId="ADAL" clId="{A2A7CB1F-A287-49B4-8E39-6C2CA1E6B79C}" dt="2022-04-23T08:33:09.551" v="957" actId="26606"/>
          <ac:cxnSpMkLst>
            <pc:docMk/>
            <pc:sldMk cId="3587254133" sldId="273"/>
            <ac:cxnSpMk id="9" creationId="{A7F400EE-A8A5-48AF-B4D6-291B52C6F0B0}"/>
          </ac:cxnSpMkLst>
        </pc:cxnChg>
      </pc:sldChg>
      <pc:sldChg chg="new del">
        <pc:chgData name="גבאי ניצן" userId="01bdfc4a-1726-40ce-94b9-e4e0b457edc4" providerId="ADAL" clId="{A2A7CB1F-A287-49B4-8E39-6C2CA1E6B79C}" dt="2022-04-23T08:14:43.840" v="810" actId="47"/>
        <pc:sldMkLst>
          <pc:docMk/>
          <pc:sldMk cId="2477289198" sldId="274"/>
        </pc:sldMkLst>
      </pc:sldChg>
      <pc:sldChg chg="delSp modSp add del mod ord delAnim">
        <pc:chgData name="גבאי ניצן" userId="01bdfc4a-1726-40ce-94b9-e4e0b457edc4" providerId="ADAL" clId="{A2A7CB1F-A287-49B4-8E39-6C2CA1E6B79C}" dt="2022-04-24T12:00:55.943" v="2448" actId="47"/>
        <pc:sldMkLst>
          <pc:docMk/>
          <pc:sldMk cId="3092676022" sldId="274"/>
        </pc:sldMkLst>
        <pc:spChg chg="mod">
          <ac:chgData name="גבאי ניצן" userId="01bdfc4a-1726-40ce-94b9-e4e0b457edc4" providerId="ADAL" clId="{A2A7CB1F-A287-49B4-8E39-6C2CA1E6B79C}" dt="2022-04-23T09:30:16.856" v="1211" actId="207"/>
          <ac:spMkLst>
            <pc:docMk/>
            <pc:sldMk cId="3092676022" sldId="274"/>
            <ac:spMk id="16" creationId="{8175CAD7-C221-4219-B3F7-8702E3D65478}"/>
          </ac:spMkLst>
        </pc:spChg>
        <pc:picChg chg="del">
          <ac:chgData name="גבאי ניצן" userId="01bdfc4a-1726-40ce-94b9-e4e0b457edc4" providerId="ADAL" clId="{A2A7CB1F-A287-49B4-8E39-6C2CA1E6B79C}" dt="2022-04-23T08:18:46.049" v="868" actId="478"/>
          <ac:picMkLst>
            <pc:docMk/>
            <pc:sldMk cId="3092676022" sldId="274"/>
            <ac:picMk id="6" creationId="{1FE33483-A640-40B1-B70B-BD9E2757059C}"/>
          </ac:picMkLst>
        </pc:picChg>
        <pc:picChg chg="del">
          <ac:chgData name="גבאי ניצן" userId="01bdfc4a-1726-40ce-94b9-e4e0b457edc4" providerId="ADAL" clId="{A2A7CB1F-A287-49B4-8E39-6C2CA1E6B79C}" dt="2022-04-23T08:18:47.641" v="869" actId="478"/>
          <ac:picMkLst>
            <pc:docMk/>
            <pc:sldMk cId="3092676022" sldId="274"/>
            <ac:picMk id="14" creationId="{29649170-2F8F-4284-BA2C-8E8C473C096C}"/>
          </ac:picMkLst>
        </pc:picChg>
      </pc:sldChg>
      <pc:sldChg chg="addSp delSp modSp add del mod ord setBg delAnim">
        <pc:chgData name="גבאי ניצן" userId="01bdfc4a-1726-40ce-94b9-e4e0b457edc4" providerId="ADAL" clId="{A2A7CB1F-A287-49B4-8E39-6C2CA1E6B79C}" dt="2022-04-23T08:16:22.026" v="838" actId="2696"/>
        <pc:sldMkLst>
          <pc:docMk/>
          <pc:sldMk cId="3529519019" sldId="274"/>
        </pc:sldMkLst>
        <pc:spChg chg="del mod">
          <ac:chgData name="גבאי ניצן" userId="01bdfc4a-1726-40ce-94b9-e4e0b457edc4" providerId="ADAL" clId="{A2A7CB1F-A287-49B4-8E39-6C2CA1E6B79C}" dt="2022-04-23T08:15:43.221" v="831" actId="478"/>
          <ac:spMkLst>
            <pc:docMk/>
            <pc:sldMk cId="3529519019" sldId="274"/>
            <ac:spMk id="2" creationId="{981CBC8B-F891-42AD-AC0C-02D6B963E431}"/>
          </ac:spMkLst>
        </pc:spChg>
        <pc:spChg chg="del">
          <ac:chgData name="גבאי ניצן" userId="01bdfc4a-1726-40ce-94b9-e4e0b457edc4" providerId="ADAL" clId="{A2A7CB1F-A287-49B4-8E39-6C2CA1E6B79C}" dt="2022-04-23T08:15:52.027" v="833" actId="478"/>
          <ac:spMkLst>
            <pc:docMk/>
            <pc:sldMk cId="3529519019" sldId="274"/>
            <ac:spMk id="3" creationId="{6B06D650-1B7A-4341-8413-011678054AEA}"/>
          </ac:spMkLst>
        </pc:spChg>
        <pc:spChg chg="del">
          <ac:chgData name="גבאי ניצן" userId="01bdfc4a-1726-40ce-94b9-e4e0b457edc4" providerId="ADAL" clId="{A2A7CB1F-A287-49B4-8E39-6C2CA1E6B79C}" dt="2022-04-23T08:15:53.530" v="834" actId="478"/>
          <ac:spMkLst>
            <pc:docMk/>
            <pc:sldMk cId="3529519019" sldId="274"/>
            <ac:spMk id="6" creationId="{4D3BAEC5-3898-4996-905F-6F6000CC70F9}"/>
          </ac:spMkLst>
        </pc:spChg>
        <pc:spChg chg="add del mod">
          <ac:chgData name="גבאי ניצן" userId="01bdfc4a-1726-40ce-94b9-e4e0b457edc4" providerId="ADAL" clId="{A2A7CB1F-A287-49B4-8E39-6C2CA1E6B79C}" dt="2022-04-23T08:15:45.848" v="832" actId="478"/>
          <ac:spMkLst>
            <pc:docMk/>
            <pc:sldMk cId="3529519019" sldId="274"/>
            <ac:spMk id="7" creationId="{58095D0B-5552-4962-A364-FBEC7C5B7D72}"/>
          </ac:spMkLst>
        </pc:spChg>
        <pc:spChg chg="add del mod">
          <ac:chgData name="גבאי ניצן" userId="01bdfc4a-1726-40ce-94b9-e4e0b457edc4" providerId="ADAL" clId="{A2A7CB1F-A287-49B4-8E39-6C2CA1E6B79C}" dt="2022-04-23T08:15:55.292" v="835" actId="478"/>
          <ac:spMkLst>
            <pc:docMk/>
            <pc:sldMk cId="3529519019" sldId="274"/>
            <ac:spMk id="9" creationId="{E30CB6F3-AC91-4531-8E86-85D405905386}"/>
          </ac:spMkLst>
        </pc:spChg>
        <pc:picChg chg="del">
          <ac:chgData name="גבאי ניצן" userId="01bdfc4a-1726-40ce-94b9-e4e0b457edc4" providerId="ADAL" clId="{A2A7CB1F-A287-49B4-8E39-6C2CA1E6B79C}" dt="2022-04-23T08:15:36.418" v="829" actId="478"/>
          <ac:picMkLst>
            <pc:docMk/>
            <pc:sldMk cId="3529519019" sldId="274"/>
            <ac:picMk id="5" creationId="{813F11F7-4348-46A8-A5C1-0F70C91D6E86}"/>
          </ac:picMkLst>
        </pc:picChg>
        <pc:picChg chg="del">
          <ac:chgData name="גבאי ניצן" userId="01bdfc4a-1726-40ce-94b9-e4e0b457edc4" providerId="ADAL" clId="{A2A7CB1F-A287-49B4-8E39-6C2CA1E6B79C}" dt="2022-04-23T08:15:34.404" v="828" actId="478"/>
          <ac:picMkLst>
            <pc:docMk/>
            <pc:sldMk cId="3529519019" sldId="274"/>
            <ac:picMk id="11" creationId="{C6438004-088A-407C-86ED-FB21ABD44E62}"/>
          </ac:picMkLst>
        </pc:picChg>
      </pc:sldChg>
      <pc:sldChg chg="addSp delSp modSp add del mod setBg delDesignElem">
        <pc:chgData name="גבאי ניצן" userId="01bdfc4a-1726-40ce-94b9-e4e0b457edc4" providerId="ADAL" clId="{A2A7CB1F-A287-49B4-8E39-6C2CA1E6B79C}" dt="2022-04-23T08:57:24.059" v="1177" actId="47"/>
        <pc:sldMkLst>
          <pc:docMk/>
          <pc:sldMk cId="3904885225" sldId="278"/>
        </pc:sldMkLst>
        <pc:spChg chg="mod">
          <ac:chgData name="גבאי ניצן" userId="01bdfc4a-1726-40ce-94b9-e4e0b457edc4" providerId="ADAL" clId="{A2A7CB1F-A287-49B4-8E39-6C2CA1E6B79C}" dt="2022-04-23T08:44:49.839" v="1047" actId="1076"/>
          <ac:spMkLst>
            <pc:docMk/>
            <pc:sldMk cId="3904885225" sldId="278"/>
            <ac:spMk id="8" creationId="{C47EDC5E-964B-495C-8FEA-EBAB505F0FEE}"/>
          </ac:spMkLst>
        </pc:spChg>
        <pc:spChg chg="del">
          <ac:chgData name="גבאי ניצן" userId="01bdfc4a-1726-40ce-94b9-e4e0b457edc4" providerId="ADAL" clId="{A2A7CB1F-A287-49B4-8E39-6C2CA1E6B79C}" dt="2022-04-23T08:39:52.359" v="987"/>
          <ac:spMkLst>
            <pc:docMk/>
            <pc:sldMk cId="3904885225" sldId="278"/>
            <ac:spMk id="11" creationId="{8537B233-9CDD-4A90-AABB-A8963DEE4FBC}"/>
          </ac:spMkLst>
        </pc:spChg>
        <pc:graphicFrameChg chg="del mod modGraphic">
          <ac:chgData name="גבאי ניצן" userId="01bdfc4a-1726-40ce-94b9-e4e0b457edc4" providerId="ADAL" clId="{A2A7CB1F-A287-49B4-8E39-6C2CA1E6B79C}" dt="2022-04-23T08:52:39.867" v="1101" actId="21"/>
          <ac:graphicFrameMkLst>
            <pc:docMk/>
            <pc:sldMk cId="3904885225" sldId="278"/>
            <ac:graphicFrameMk id="5" creationId="{612B6856-9E71-4E39-AFE4-798EC3763D63}"/>
          </ac:graphicFrameMkLst>
        </pc:graphicFrameChg>
        <pc:picChg chg="mod">
          <ac:chgData name="גבאי ניצן" userId="01bdfc4a-1726-40ce-94b9-e4e0b457edc4" providerId="ADAL" clId="{A2A7CB1F-A287-49B4-8E39-6C2CA1E6B79C}" dt="2022-04-23T08:44:58.012" v="1049" actId="1076"/>
          <ac:picMkLst>
            <pc:docMk/>
            <pc:sldMk cId="3904885225" sldId="278"/>
            <ac:picMk id="7" creationId="{6DC5A9B1-3567-4A36-8CAD-0BB9E25E1D70}"/>
          </ac:picMkLst>
        </pc:picChg>
        <pc:picChg chg="add mod">
          <ac:chgData name="גבאי ניצן" userId="01bdfc4a-1726-40ce-94b9-e4e0b457edc4" providerId="ADAL" clId="{A2A7CB1F-A287-49B4-8E39-6C2CA1E6B79C}" dt="2022-04-23T08:45:05.761" v="1052" actId="1076"/>
          <ac:picMkLst>
            <pc:docMk/>
            <pc:sldMk cId="3904885225" sldId="278"/>
            <ac:picMk id="9" creationId="{3DCC9F53-9664-402F-A75E-F6F0464C942D}"/>
          </ac:picMkLst>
        </pc:picChg>
        <pc:picChg chg="mod">
          <ac:chgData name="גבאי ניצן" userId="01bdfc4a-1726-40ce-94b9-e4e0b457edc4" providerId="ADAL" clId="{A2A7CB1F-A287-49B4-8E39-6C2CA1E6B79C}" dt="2022-04-23T08:45:21.195" v="1058" actId="14100"/>
          <ac:picMkLst>
            <pc:docMk/>
            <pc:sldMk cId="3904885225" sldId="278"/>
            <ac:picMk id="10" creationId="{7DE695BB-AA08-4B84-9833-B1E751885CBA}"/>
          </ac:picMkLst>
        </pc:picChg>
        <pc:picChg chg="add mod">
          <ac:chgData name="גבאי ניצן" userId="01bdfc4a-1726-40ce-94b9-e4e0b457edc4" providerId="ADAL" clId="{A2A7CB1F-A287-49B4-8E39-6C2CA1E6B79C}" dt="2022-04-23T08:45:31.171" v="1060" actId="1076"/>
          <ac:picMkLst>
            <pc:docMk/>
            <pc:sldMk cId="3904885225" sldId="278"/>
            <ac:picMk id="12" creationId="{5EE317FB-FD96-490F-AA9B-B44864185D2D}"/>
          </ac:picMkLst>
        </pc:picChg>
        <pc:picChg chg="add del mod ord">
          <ac:chgData name="גבאי ניצן" userId="01bdfc4a-1726-40ce-94b9-e4e0b457edc4" providerId="ADAL" clId="{A2A7CB1F-A287-49B4-8E39-6C2CA1E6B79C}" dt="2022-04-23T08:50:32.676" v="1066" actId="478"/>
          <ac:picMkLst>
            <pc:docMk/>
            <pc:sldMk cId="3904885225" sldId="278"/>
            <ac:picMk id="14" creationId="{C1606513-38F9-4D5E-B665-6B75B4DF76D1}"/>
          </ac:picMkLst>
        </pc:picChg>
        <pc:cxnChg chg="del">
          <ac:chgData name="גבאי ניצן" userId="01bdfc4a-1726-40ce-94b9-e4e0b457edc4" providerId="ADAL" clId="{A2A7CB1F-A287-49B4-8E39-6C2CA1E6B79C}" dt="2022-04-23T08:39:52.359" v="987"/>
          <ac:cxnSpMkLst>
            <pc:docMk/>
            <pc:sldMk cId="3904885225" sldId="278"/>
            <ac:cxnSpMk id="13" creationId="{040575EE-C594-4566-BC00-663004E52AB5}"/>
          </ac:cxnSpMkLst>
        </pc:cxnChg>
      </pc:sldChg>
      <pc:sldChg chg="delSp add ord setBg delDesignElem">
        <pc:chgData name="גבאי ניצן" userId="01bdfc4a-1726-40ce-94b9-e4e0b457edc4" providerId="ADAL" clId="{A2A7CB1F-A287-49B4-8E39-6C2CA1E6B79C}" dt="2022-04-24T12:00:48.441" v="2447"/>
        <pc:sldMkLst>
          <pc:docMk/>
          <pc:sldMk cId="4230011651" sldId="280"/>
        </pc:sldMkLst>
        <pc:spChg chg="del">
          <ac:chgData name="גבאי ניצן" userId="01bdfc4a-1726-40ce-94b9-e4e0b457edc4" providerId="ADAL" clId="{A2A7CB1F-A287-49B4-8E39-6C2CA1E6B79C}" dt="2022-04-23T08:20:22.604" v="874"/>
          <ac:spMkLst>
            <pc:docMk/>
            <pc:sldMk cId="4230011651" sldId="280"/>
            <ac:spMk id="11" creationId="{8537B233-9CDD-4A90-AABB-A8963DEE4FBC}"/>
          </ac:spMkLst>
        </pc:spChg>
        <pc:cxnChg chg="del">
          <ac:chgData name="גבאי ניצן" userId="01bdfc4a-1726-40ce-94b9-e4e0b457edc4" providerId="ADAL" clId="{A2A7CB1F-A287-49B4-8E39-6C2CA1E6B79C}" dt="2022-04-23T08:20:22.604" v="874"/>
          <ac:cxnSpMkLst>
            <pc:docMk/>
            <pc:sldMk cId="4230011651" sldId="280"/>
            <ac:cxnSpMk id="13" creationId="{040575EE-C594-4566-BC00-663004E52AB5}"/>
          </ac:cxnSpMkLst>
        </pc:cxnChg>
      </pc:sldChg>
      <pc:sldChg chg="addSp modSp add mod ord modAnim">
        <pc:chgData name="גבאי ניצן" userId="01bdfc4a-1726-40ce-94b9-e4e0b457edc4" providerId="ADAL" clId="{A2A7CB1F-A287-49B4-8E39-6C2CA1E6B79C}" dt="2022-04-23T09:37:46.494" v="1460" actId="115"/>
        <pc:sldMkLst>
          <pc:docMk/>
          <pc:sldMk cId="3142358734" sldId="281"/>
        </pc:sldMkLst>
        <pc:spChg chg="add mod">
          <ac:chgData name="גבאי ניצן" userId="01bdfc4a-1726-40ce-94b9-e4e0b457edc4" providerId="ADAL" clId="{A2A7CB1F-A287-49B4-8E39-6C2CA1E6B79C}" dt="2022-04-23T09:33:34.832" v="1273" actId="1076"/>
          <ac:spMkLst>
            <pc:docMk/>
            <pc:sldMk cId="3142358734" sldId="281"/>
            <ac:spMk id="4" creationId="{3F716B39-04F6-4504-8AC9-03BA5C3E5FDC}"/>
          </ac:spMkLst>
        </pc:spChg>
        <pc:spChg chg="add mod">
          <ac:chgData name="גבאי ניצן" userId="01bdfc4a-1726-40ce-94b9-e4e0b457edc4" providerId="ADAL" clId="{A2A7CB1F-A287-49B4-8E39-6C2CA1E6B79C}" dt="2022-04-23T09:37:46.494" v="1460" actId="115"/>
          <ac:spMkLst>
            <pc:docMk/>
            <pc:sldMk cId="3142358734" sldId="281"/>
            <ac:spMk id="5" creationId="{7E936E3A-B38D-4CC5-9563-0024BC5CC8CD}"/>
          </ac:spMkLst>
        </pc:spChg>
        <pc:spChg chg="mod">
          <ac:chgData name="גבאי ניצן" userId="01bdfc4a-1726-40ce-94b9-e4e0b457edc4" providerId="ADAL" clId="{A2A7CB1F-A287-49B4-8E39-6C2CA1E6B79C}" dt="2022-04-23T09:31:33.303" v="1223" actId="1076"/>
          <ac:spMkLst>
            <pc:docMk/>
            <pc:sldMk cId="3142358734" sldId="281"/>
            <ac:spMk id="16" creationId="{8175CAD7-C221-4219-B3F7-8702E3D65478}"/>
          </ac:spMkLst>
        </pc:spChg>
        <pc:graphicFrameChg chg="add mod">
          <ac:chgData name="גבאי ניצן" userId="01bdfc4a-1726-40ce-94b9-e4e0b457edc4" providerId="ADAL" clId="{A2A7CB1F-A287-49B4-8E39-6C2CA1E6B79C}" dt="2022-04-23T09:32:43.337" v="1263" actId="20577"/>
          <ac:graphicFrameMkLst>
            <pc:docMk/>
            <pc:sldMk cId="3142358734" sldId="281"/>
            <ac:graphicFrameMk id="3" creationId="{3F86E460-6CC7-4947-87D0-D3E47431F85F}"/>
          </ac:graphicFrameMkLst>
        </pc:graphicFrameChg>
      </pc:sldChg>
      <pc:sldChg chg="new del">
        <pc:chgData name="גבאי ניצן" userId="01bdfc4a-1726-40ce-94b9-e4e0b457edc4" providerId="ADAL" clId="{A2A7CB1F-A287-49B4-8E39-6C2CA1E6B79C}" dt="2022-04-23T09:39:58.245" v="1461" actId="2696"/>
        <pc:sldMkLst>
          <pc:docMk/>
          <pc:sldMk cId="40556893" sldId="282"/>
        </pc:sldMkLst>
      </pc:sldChg>
      <pc:sldChg chg="addSp modSp new mod setBg modAnim">
        <pc:chgData name="גבאי ניצן" userId="01bdfc4a-1726-40ce-94b9-e4e0b457edc4" providerId="ADAL" clId="{A2A7CB1F-A287-49B4-8E39-6C2CA1E6B79C}" dt="2022-04-23T11:47:49.086" v="2107"/>
        <pc:sldMkLst>
          <pc:docMk/>
          <pc:sldMk cId="3332401535" sldId="282"/>
        </pc:sldMkLst>
        <pc:spChg chg="mod">
          <ac:chgData name="גבאי ניצן" userId="01bdfc4a-1726-40ce-94b9-e4e0b457edc4" providerId="ADAL" clId="{A2A7CB1F-A287-49B4-8E39-6C2CA1E6B79C}" dt="2022-04-23T09:52:11.209" v="1520" actId="14100"/>
          <ac:spMkLst>
            <pc:docMk/>
            <pc:sldMk cId="3332401535" sldId="282"/>
            <ac:spMk id="2" creationId="{65A160AB-43C3-4B7C-9F36-DEF3020B2583}"/>
          </ac:spMkLst>
        </pc:spChg>
        <pc:spChg chg="mod">
          <ac:chgData name="גבאי ניצן" userId="01bdfc4a-1726-40ce-94b9-e4e0b457edc4" providerId="ADAL" clId="{A2A7CB1F-A287-49B4-8E39-6C2CA1E6B79C}" dt="2022-04-23T10:10:38.728" v="1753" actId="1076"/>
          <ac:spMkLst>
            <pc:docMk/>
            <pc:sldMk cId="3332401535" sldId="282"/>
            <ac:spMk id="3" creationId="{40F804AB-AA24-4194-AFE6-1CC69C0D9BA5}"/>
          </ac:spMkLst>
        </pc:spChg>
        <pc:spChg chg="add mod">
          <ac:chgData name="גבאי ניצן" userId="01bdfc4a-1726-40ce-94b9-e4e0b457edc4" providerId="ADAL" clId="{A2A7CB1F-A287-49B4-8E39-6C2CA1E6B79C}" dt="2022-04-23T10:10:50.793" v="1758" actId="1076"/>
          <ac:spMkLst>
            <pc:docMk/>
            <pc:sldMk cId="3332401535" sldId="282"/>
            <ac:spMk id="6" creationId="{41F24321-6610-4B7E-BC70-FD0397C46928}"/>
          </ac:spMkLst>
        </pc:spChg>
        <pc:spChg chg="add mod">
          <ac:chgData name="גבאי ניצן" userId="01bdfc4a-1726-40ce-94b9-e4e0b457edc4" providerId="ADAL" clId="{A2A7CB1F-A287-49B4-8E39-6C2CA1E6B79C}" dt="2022-04-23T10:10:44.277" v="1755" actId="1076"/>
          <ac:spMkLst>
            <pc:docMk/>
            <pc:sldMk cId="3332401535" sldId="282"/>
            <ac:spMk id="9" creationId="{D55F8239-B6F8-4F44-BD60-524779BBF956}"/>
          </ac:spMkLst>
        </pc:spChg>
        <pc:spChg chg="add mod">
          <ac:chgData name="גבאי ניצן" userId="01bdfc4a-1726-40ce-94b9-e4e0b457edc4" providerId="ADAL" clId="{A2A7CB1F-A287-49B4-8E39-6C2CA1E6B79C}" dt="2022-04-23T10:10:54.839" v="1760" actId="1076"/>
          <ac:spMkLst>
            <pc:docMk/>
            <pc:sldMk cId="3332401535" sldId="282"/>
            <ac:spMk id="12" creationId="{590A032B-036B-4B0A-85A8-EEDFD5F32643}"/>
          </ac:spMkLst>
        </pc:spChg>
        <pc:spChg chg="add mod">
          <ac:chgData name="גבאי ניצן" userId="01bdfc4a-1726-40ce-94b9-e4e0b457edc4" providerId="ADAL" clId="{A2A7CB1F-A287-49B4-8E39-6C2CA1E6B79C}" dt="2022-04-23T10:10:32.390" v="1751" actId="1076"/>
          <ac:spMkLst>
            <pc:docMk/>
            <pc:sldMk cId="3332401535" sldId="282"/>
            <ac:spMk id="15" creationId="{180C3ABE-D71B-46BE-BA0C-3682D5A69CA4}"/>
          </ac:spMkLst>
        </pc:spChg>
        <pc:spChg chg="add mod">
          <ac:chgData name="גבאי ניצן" userId="01bdfc4a-1726-40ce-94b9-e4e0b457edc4" providerId="ADAL" clId="{A2A7CB1F-A287-49B4-8E39-6C2CA1E6B79C}" dt="2022-04-23T10:11:52.074" v="1772" actId="1038"/>
          <ac:spMkLst>
            <pc:docMk/>
            <pc:sldMk cId="3332401535" sldId="282"/>
            <ac:spMk id="18" creationId="{159EFEE9-AB81-46B5-93E8-68D339EC23E0}"/>
          </ac:spMkLst>
        </pc:spChg>
        <pc:spChg chg="add mod">
          <ac:chgData name="גבאי ניצן" userId="01bdfc4a-1726-40ce-94b9-e4e0b457edc4" providerId="ADAL" clId="{A2A7CB1F-A287-49B4-8E39-6C2CA1E6B79C}" dt="2022-04-23T10:12:29.985" v="1791" actId="20577"/>
          <ac:spMkLst>
            <pc:docMk/>
            <pc:sldMk cId="3332401535" sldId="282"/>
            <ac:spMk id="21" creationId="{D0F799BA-837B-4712-935E-7AC3E97547DE}"/>
          </ac:spMkLst>
        </pc:spChg>
        <pc:picChg chg="add mod">
          <ac:chgData name="גבאי ניצן" userId="01bdfc4a-1726-40ce-94b9-e4e0b457edc4" providerId="ADAL" clId="{A2A7CB1F-A287-49B4-8E39-6C2CA1E6B79C}" dt="2022-04-23T10:10:41.508" v="1754" actId="1076"/>
          <ac:picMkLst>
            <pc:docMk/>
            <pc:sldMk cId="3332401535" sldId="282"/>
            <ac:picMk id="5" creationId="{19296D1A-BF34-4304-8A90-2C5136D3A577}"/>
          </ac:picMkLst>
        </pc:picChg>
        <pc:picChg chg="add mod">
          <ac:chgData name="גבאי ניצן" userId="01bdfc4a-1726-40ce-94b9-e4e0b457edc4" providerId="ADAL" clId="{A2A7CB1F-A287-49B4-8E39-6C2CA1E6B79C}" dt="2022-04-23T10:10:52.357" v="1759" actId="1076"/>
          <ac:picMkLst>
            <pc:docMk/>
            <pc:sldMk cId="3332401535" sldId="282"/>
            <ac:picMk id="8" creationId="{572D170F-49F5-480E-AF3E-55CEF1D1899D}"/>
          </ac:picMkLst>
        </pc:picChg>
        <pc:picChg chg="add mod">
          <ac:chgData name="גבאי ניצן" userId="01bdfc4a-1726-40ce-94b9-e4e0b457edc4" providerId="ADAL" clId="{A2A7CB1F-A287-49B4-8E39-6C2CA1E6B79C}" dt="2022-04-23T10:10:47.396" v="1757" actId="1076"/>
          <ac:picMkLst>
            <pc:docMk/>
            <pc:sldMk cId="3332401535" sldId="282"/>
            <ac:picMk id="11" creationId="{986F7BBC-90BA-4964-9FBA-C968809812FC}"/>
          </ac:picMkLst>
        </pc:picChg>
        <pc:picChg chg="add mod">
          <ac:chgData name="גבאי ניצן" userId="01bdfc4a-1726-40ce-94b9-e4e0b457edc4" providerId="ADAL" clId="{A2A7CB1F-A287-49B4-8E39-6C2CA1E6B79C}" dt="2022-04-23T10:10:57.738" v="1761" actId="1076"/>
          <ac:picMkLst>
            <pc:docMk/>
            <pc:sldMk cId="3332401535" sldId="282"/>
            <ac:picMk id="14" creationId="{8D5A8C9F-6870-4A8F-8EEB-C34CF03234F1}"/>
          </ac:picMkLst>
        </pc:picChg>
        <pc:picChg chg="add mod">
          <ac:chgData name="גבאי ניצן" userId="01bdfc4a-1726-40ce-94b9-e4e0b457edc4" providerId="ADAL" clId="{A2A7CB1F-A287-49B4-8E39-6C2CA1E6B79C}" dt="2022-04-23T10:10:59.868" v="1762" actId="1076"/>
          <ac:picMkLst>
            <pc:docMk/>
            <pc:sldMk cId="3332401535" sldId="282"/>
            <ac:picMk id="17" creationId="{C0873EDA-D036-435E-8B2B-D6413271900C}"/>
          </ac:picMkLst>
        </pc:picChg>
        <pc:picChg chg="add mod">
          <ac:chgData name="גבאי ניצן" userId="01bdfc4a-1726-40ce-94b9-e4e0b457edc4" providerId="ADAL" clId="{A2A7CB1F-A287-49B4-8E39-6C2CA1E6B79C}" dt="2022-04-23T10:11:55.751" v="1773" actId="1076"/>
          <ac:picMkLst>
            <pc:docMk/>
            <pc:sldMk cId="3332401535" sldId="282"/>
            <ac:picMk id="20" creationId="{E9EA6C7B-AAEC-4F40-8B26-8D306C795246}"/>
          </ac:picMkLst>
        </pc:picChg>
        <pc:picChg chg="add mod">
          <ac:chgData name="גבאי ניצן" userId="01bdfc4a-1726-40ce-94b9-e4e0b457edc4" providerId="ADAL" clId="{A2A7CB1F-A287-49B4-8E39-6C2CA1E6B79C}" dt="2022-04-23T10:13:04.931" v="1794" actId="1076"/>
          <ac:picMkLst>
            <pc:docMk/>
            <pc:sldMk cId="3332401535" sldId="282"/>
            <ac:picMk id="23" creationId="{714479DC-7CDF-45AD-AA81-00F692E8DA25}"/>
          </ac:picMkLst>
        </pc:picChg>
      </pc:sldChg>
      <pc:sldChg chg="addSp delSp modSp new mod setBg modAnim">
        <pc:chgData name="גבאי ניצן" userId="01bdfc4a-1726-40ce-94b9-e4e0b457edc4" providerId="ADAL" clId="{A2A7CB1F-A287-49B4-8E39-6C2CA1E6B79C}" dt="2022-04-23T11:49:26.604" v="2138"/>
        <pc:sldMkLst>
          <pc:docMk/>
          <pc:sldMk cId="762404809" sldId="283"/>
        </pc:sldMkLst>
        <pc:spChg chg="mod">
          <ac:chgData name="גבאי ניצן" userId="01bdfc4a-1726-40ce-94b9-e4e0b457edc4" providerId="ADAL" clId="{A2A7CB1F-A287-49B4-8E39-6C2CA1E6B79C}" dt="2022-04-23T11:17:34.046" v="1869" actId="1076"/>
          <ac:spMkLst>
            <pc:docMk/>
            <pc:sldMk cId="762404809" sldId="283"/>
            <ac:spMk id="2" creationId="{5CC836A4-C7B6-4E80-AE48-E452ED3F7A79}"/>
          </ac:spMkLst>
        </pc:spChg>
        <pc:spChg chg="del">
          <ac:chgData name="גבאי ניצן" userId="01bdfc4a-1726-40ce-94b9-e4e0b457edc4" providerId="ADAL" clId="{A2A7CB1F-A287-49B4-8E39-6C2CA1E6B79C}" dt="2022-04-23T11:18:31.743" v="1870" actId="478"/>
          <ac:spMkLst>
            <pc:docMk/>
            <pc:sldMk cId="762404809" sldId="283"/>
            <ac:spMk id="3" creationId="{4F063488-9380-4AD5-A5C9-CCEF7D1D81AE}"/>
          </ac:spMkLst>
        </pc:spChg>
        <pc:spChg chg="add mod">
          <ac:chgData name="גבאי ניצן" userId="01bdfc4a-1726-40ce-94b9-e4e0b457edc4" providerId="ADAL" clId="{A2A7CB1F-A287-49B4-8E39-6C2CA1E6B79C}" dt="2022-04-23T11:21:00.824" v="1887" actId="1037"/>
          <ac:spMkLst>
            <pc:docMk/>
            <pc:sldMk cId="762404809" sldId="283"/>
            <ac:spMk id="4" creationId="{E7C8258C-54EA-4421-B8CB-03607BDAD842}"/>
          </ac:spMkLst>
        </pc:spChg>
        <pc:spChg chg="add mod">
          <ac:chgData name="גבאי ניצן" userId="01bdfc4a-1726-40ce-94b9-e4e0b457edc4" providerId="ADAL" clId="{A2A7CB1F-A287-49B4-8E39-6C2CA1E6B79C}" dt="2022-04-23T11:21:07.885" v="1899" actId="1037"/>
          <ac:spMkLst>
            <pc:docMk/>
            <pc:sldMk cId="762404809" sldId="283"/>
            <ac:spMk id="7" creationId="{26BB464F-B3CE-4C7A-A109-B0E25A687134}"/>
          </ac:spMkLst>
        </pc:spChg>
        <pc:spChg chg="add mod">
          <ac:chgData name="גבאי ניצן" userId="01bdfc4a-1726-40ce-94b9-e4e0b457edc4" providerId="ADAL" clId="{A2A7CB1F-A287-49B4-8E39-6C2CA1E6B79C}" dt="2022-04-23T11:21:32.989" v="1907" actId="207"/>
          <ac:spMkLst>
            <pc:docMk/>
            <pc:sldMk cId="762404809" sldId="283"/>
            <ac:spMk id="10" creationId="{29E4A4B8-6AE9-47E5-8AFA-D8DBAD9E8559}"/>
          </ac:spMkLst>
        </pc:spChg>
        <pc:spChg chg="add mod">
          <ac:chgData name="גבאי ניצן" userId="01bdfc4a-1726-40ce-94b9-e4e0b457edc4" providerId="ADAL" clId="{A2A7CB1F-A287-49B4-8E39-6C2CA1E6B79C}" dt="2022-04-23T11:23:08.154" v="1919" actId="1037"/>
          <ac:spMkLst>
            <pc:docMk/>
            <pc:sldMk cId="762404809" sldId="283"/>
            <ac:spMk id="13" creationId="{C573EE5D-096A-41C9-8D93-E035DFA3DC69}"/>
          </ac:spMkLst>
        </pc:spChg>
        <pc:spChg chg="add mod">
          <ac:chgData name="גבאי ניצן" userId="01bdfc4a-1726-40ce-94b9-e4e0b457edc4" providerId="ADAL" clId="{A2A7CB1F-A287-49B4-8E39-6C2CA1E6B79C}" dt="2022-04-23T11:23:39.455" v="1924" actId="207"/>
          <ac:spMkLst>
            <pc:docMk/>
            <pc:sldMk cId="762404809" sldId="283"/>
            <ac:spMk id="16" creationId="{6196E43F-AC43-4883-9933-735F83783064}"/>
          </ac:spMkLst>
        </pc:spChg>
        <pc:spChg chg="add mod">
          <ac:chgData name="גבאי ניצן" userId="01bdfc4a-1726-40ce-94b9-e4e0b457edc4" providerId="ADAL" clId="{A2A7CB1F-A287-49B4-8E39-6C2CA1E6B79C}" dt="2022-04-23T11:24:29.140" v="1931" actId="20577"/>
          <ac:spMkLst>
            <pc:docMk/>
            <pc:sldMk cId="762404809" sldId="283"/>
            <ac:spMk id="19" creationId="{16AB6B63-2C16-47C1-AFA6-79C482CCB0A7}"/>
          </ac:spMkLst>
        </pc:spChg>
        <pc:picChg chg="add mod">
          <ac:chgData name="גבאי ניצן" userId="01bdfc4a-1726-40ce-94b9-e4e0b457edc4" providerId="ADAL" clId="{A2A7CB1F-A287-49B4-8E39-6C2CA1E6B79C}" dt="2022-04-23T11:21:03.867" v="1893" actId="1037"/>
          <ac:picMkLst>
            <pc:docMk/>
            <pc:sldMk cId="762404809" sldId="283"/>
            <ac:picMk id="6" creationId="{2E4675AC-3222-4E91-9730-DC9C6399B431}"/>
          </ac:picMkLst>
        </pc:picChg>
        <pc:picChg chg="add mod">
          <ac:chgData name="גבאי ניצן" userId="01bdfc4a-1726-40ce-94b9-e4e0b457edc4" providerId="ADAL" clId="{A2A7CB1F-A287-49B4-8E39-6C2CA1E6B79C}" dt="2022-04-23T11:21:10.838" v="1904" actId="1037"/>
          <ac:picMkLst>
            <pc:docMk/>
            <pc:sldMk cId="762404809" sldId="283"/>
            <ac:picMk id="9" creationId="{20E0FD40-1C6B-43B1-9B0B-0FE8EE42E30C}"/>
          </ac:picMkLst>
        </pc:picChg>
        <pc:picChg chg="add mod">
          <ac:chgData name="גבאי ניצן" userId="01bdfc4a-1726-40ce-94b9-e4e0b457edc4" providerId="ADAL" clId="{A2A7CB1F-A287-49B4-8E39-6C2CA1E6B79C}" dt="2022-04-23T11:22:09.815" v="1909" actId="1076"/>
          <ac:picMkLst>
            <pc:docMk/>
            <pc:sldMk cId="762404809" sldId="283"/>
            <ac:picMk id="12" creationId="{CD29AD51-C34C-45DC-80B1-3C8CE2C2E486}"/>
          </ac:picMkLst>
        </pc:picChg>
        <pc:picChg chg="add mod">
          <ac:chgData name="גבאי ניצן" userId="01bdfc4a-1726-40ce-94b9-e4e0b457edc4" providerId="ADAL" clId="{A2A7CB1F-A287-49B4-8E39-6C2CA1E6B79C}" dt="2022-04-23T11:23:04.851" v="1914" actId="1076"/>
          <ac:picMkLst>
            <pc:docMk/>
            <pc:sldMk cId="762404809" sldId="283"/>
            <ac:picMk id="15" creationId="{A3626CBD-C592-454A-9781-01E47A808768}"/>
          </ac:picMkLst>
        </pc:picChg>
        <pc:picChg chg="add mod">
          <ac:chgData name="גבאי ניצן" userId="01bdfc4a-1726-40ce-94b9-e4e0b457edc4" providerId="ADAL" clId="{A2A7CB1F-A287-49B4-8E39-6C2CA1E6B79C}" dt="2022-04-23T11:24:10.296" v="1926" actId="1076"/>
          <ac:picMkLst>
            <pc:docMk/>
            <pc:sldMk cId="762404809" sldId="283"/>
            <ac:picMk id="18" creationId="{DC9DEE9C-A4DA-4041-8B72-2B003908EB1E}"/>
          </ac:picMkLst>
        </pc:picChg>
        <pc:picChg chg="add mod">
          <ac:chgData name="גבאי ניצן" userId="01bdfc4a-1726-40ce-94b9-e4e0b457edc4" providerId="ADAL" clId="{A2A7CB1F-A287-49B4-8E39-6C2CA1E6B79C}" dt="2022-04-23T11:36:56" v="1951" actId="1076"/>
          <ac:picMkLst>
            <pc:docMk/>
            <pc:sldMk cId="762404809" sldId="283"/>
            <ac:picMk id="21" creationId="{A780F620-A140-4904-9679-52F90036A7F7}"/>
          </ac:picMkLst>
        </pc:picChg>
      </pc:sldChg>
      <pc:sldChg chg="addSp delSp modSp new mod setBg modAnim">
        <pc:chgData name="גבאי ניצן" userId="01bdfc4a-1726-40ce-94b9-e4e0b457edc4" providerId="ADAL" clId="{A2A7CB1F-A287-49B4-8E39-6C2CA1E6B79C}" dt="2022-04-23T11:48:51.395" v="2125"/>
        <pc:sldMkLst>
          <pc:docMk/>
          <pc:sldMk cId="1251303506" sldId="284"/>
        </pc:sldMkLst>
        <pc:spChg chg="mod">
          <ac:chgData name="גבאי ניצן" userId="01bdfc4a-1726-40ce-94b9-e4e0b457edc4" providerId="ADAL" clId="{A2A7CB1F-A287-49B4-8E39-6C2CA1E6B79C}" dt="2022-04-23T09:59:06.464" v="1573" actId="122"/>
          <ac:spMkLst>
            <pc:docMk/>
            <pc:sldMk cId="1251303506" sldId="284"/>
            <ac:spMk id="2" creationId="{60895BB4-3B61-44FC-A6B1-7F1ED53B6A82}"/>
          </ac:spMkLst>
        </pc:spChg>
        <pc:spChg chg="del">
          <ac:chgData name="גבאי ניצן" userId="01bdfc4a-1726-40ce-94b9-e4e0b457edc4" providerId="ADAL" clId="{A2A7CB1F-A287-49B4-8E39-6C2CA1E6B79C}" dt="2022-04-23T10:31:25.716" v="1835"/>
          <ac:spMkLst>
            <pc:docMk/>
            <pc:sldMk cId="1251303506" sldId="284"/>
            <ac:spMk id="3" creationId="{48209E21-2B81-4CD2-894C-A1861EDC3D84}"/>
          </ac:spMkLst>
        </pc:spChg>
        <pc:spChg chg="add mod">
          <ac:chgData name="גבאי ניצן" userId="01bdfc4a-1726-40ce-94b9-e4e0b457edc4" providerId="ADAL" clId="{A2A7CB1F-A287-49B4-8E39-6C2CA1E6B79C}" dt="2022-04-23T10:31:32.412" v="1838" actId="27636"/>
          <ac:spMkLst>
            <pc:docMk/>
            <pc:sldMk cId="1251303506" sldId="284"/>
            <ac:spMk id="4" creationId="{3355CD72-BC2B-4EFD-BAD4-4AAD944D6837}"/>
          </ac:spMkLst>
        </pc:spChg>
        <pc:spChg chg="add mod">
          <ac:chgData name="גבאי ניצן" userId="01bdfc4a-1726-40ce-94b9-e4e0b457edc4" providerId="ADAL" clId="{A2A7CB1F-A287-49B4-8E39-6C2CA1E6B79C}" dt="2022-04-23T10:32:24.550" v="1841"/>
          <ac:spMkLst>
            <pc:docMk/>
            <pc:sldMk cId="1251303506" sldId="284"/>
            <ac:spMk id="7" creationId="{E70470FB-0C55-4622-96AD-AEAAD49E1BD6}"/>
          </ac:spMkLst>
        </pc:spChg>
        <pc:spChg chg="add mod">
          <ac:chgData name="גבאי ניצן" userId="01bdfc4a-1726-40ce-94b9-e4e0b457edc4" providerId="ADAL" clId="{A2A7CB1F-A287-49B4-8E39-6C2CA1E6B79C}" dt="2022-04-23T10:33:12.676" v="1845" actId="1076"/>
          <ac:spMkLst>
            <pc:docMk/>
            <pc:sldMk cId="1251303506" sldId="284"/>
            <ac:spMk id="10" creationId="{EFA95FA6-84E8-4D9B-A3CC-BD33B3EA9F22}"/>
          </ac:spMkLst>
        </pc:spChg>
        <pc:spChg chg="add mod">
          <ac:chgData name="גבאי ניצן" userId="01bdfc4a-1726-40ce-94b9-e4e0b457edc4" providerId="ADAL" clId="{A2A7CB1F-A287-49B4-8E39-6C2CA1E6B79C}" dt="2022-04-23T10:34:28.091" v="1848"/>
          <ac:spMkLst>
            <pc:docMk/>
            <pc:sldMk cId="1251303506" sldId="284"/>
            <ac:spMk id="13" creationId="{16DED3A8-5756-4E0C-860B-ADCD7C7ADFE0}"/>
          </ac:spMkLst>
        </pc:spChg>
        <pc:picChg chg="add mod">
          <ac:chgData name="גבאי ניצן" userId="01bdfc4a-1726-40ce-94b9-e4e0b457edc4" providerId="ADAL" clId="{A2A7CB1F-A287-49B4-8E39-6C2CA1E6B79C}" dt="2022-04-23T10:32:04.738" v="1840" actId="1076"/>
          <ac:picMkLst>
            <pc:docMk/>
            <pc:sldMk cId="1251303506" sldId="284"/>
            <ac:picMk id="6" creationId="{A44022A6-ECA6-46BB-8DDA-B21D81242C2C}"/>
          </ac:picMkLst>
        </pc:picChg>
        <pc:picChg chg="add mod">
          <ac:chgData name="גבאי ניצן" userId="01bdfc4a-1726-40ce-94b9-e4e0b457edc4" providerId="ADAL" clId="{A2A7CB1F-A287-49B4-8E39-6C2CA1E6B79C}" dt="2022-04-23T10:32:55.519" v="1843" actId="1076"/>
          <ac:picMkLst>
            <pc:docMk/>
            <pc:sldMk cId="1251303506" sldId="284"/>
            <ac:picMk id="9" creationId="{21806C83-4EC1-4FD0-AAF1-7623DC5E516D}"/>
          </ac:picMkLst>
        </pc:picChg>
        <pc:picChg chg="add mod">
          <ac:chgData name="גבאי ניצן" userId="01bdfc4a-1726-40ce-94b9-e4e0b457edc4" providerId="ADAL" clId="{A2A7CB1F-A287-49B4-8E39-6C2CA1E6B79C}" dt="2022-04-23T10:33:40.062" v="1847" actId="1076"/>
          <ac:picMkLst>
            <pc:docMk/>
            <pc:sldMk cId="1251303506" sldId="284"/>
            <ac:picMk id="12" creationId="{94680665-D78F-4CE8-9023-46AA19DC5D7B}"/>
          </ac:picMkLst>
        </pc:picChg>
        <pc:picChg chg="add mod">
          <ac:chgData name="גבאי ניצן" userId="01bdfc4a-1726-40ce-94b9-e4e0b457edc4" providerId="ADAL" clId="{A2A7CB1F-A287-49B4-8E39-6C2CA1E6B79C}" dt="2022-04-23T10:34:51.784" v="1850" actId="1076"/>
          <ac:picMkLst>
            <pc:docMk/>
            <pc:sldMk cId="1251303506" sldId="284"/>
            <ac:picMk id="15" creationId="{33E6FB8C-2AE0-42C6-A54B-730E985D3FF5}"/>
          </ac:picMkLst>
        </pc:picChg>
      </pc:sldChg>
      <pc:sldChg chg="addSp delSp modSp new mod setBg modAnim">
        <pc:chgData name="גבאי ניצן" userId="01bdfc4a-1726-40ce-94b9-e4e0b457edc4" providerId="ADAL" clId="{A2A7CB1F-A287-49B4-8E39-6C2CA1E6B79C}" dt="2022-04-24T12:16:20.713" v="2467"/>
        <pc:sldMkLst>
          <pc:docMk/>
          <pc:sldMk cId="4120799395" sldId="285"/>
        </pc:sldMkLst>
        <pc:spChg chg="mod">
          <ac:chgData name="גבאי ניצן" userId="01bdfc4a-1726-40ce-94b9-e4e0b457edc4" providerId="ADAL" clId="{A2A7CB1F-A287-49B4-8E39-6C2CA1E6B79C}" dt="2022-04-23T10:30:44.081" v="1834" actId="1076"/>
          <ac:spMkLst>
            <pc:docMk/>
            <pc:sldMk cId="4120799395" sldId="285"/>
            <ac:spMk id="2" creationId="{799D9DC4-4D56-4A10-BF4E-979227336048}"/>
          </ac:spMkLst>
        </pc:spChg>
        <pc:spChg chg="del">
          <ac:chgData name="גבאי ניצן" userId="01bdfc4a-1726-40ce-94b9-e4e0b457edc4" providerId="ADAL" clId="{A2A7CB1F-A287-49B4-8E39-6C2CA1E6B79C}" dt="2022-04-23T10:24:19.539" v="1795"/>
          <ac:spMkLst>
            <pc:docMk/>
            <pc:sldMk cId="4120799395" sldId="285"/>
            <ac:spMk id="3" creationId="{978D6D54-A2A5-4267-9D3E-8D8C555024AD}"/>
          </ac:spMkLst>
        </pc:spChg>
        <pc:spChg chg="add mod">
          <ac:chgData name="גבאי ניצן" userId="01bdfc4a-1726-40ce-94b9-e4e0b457edc4" providerId="ADAL" clId="{A2A7CB1F-A287-49B4-8E39-6C2CA1E6B79C}" dt="2022-04-23T10:30:03.086" v="1830" actId="1076"/>
          <ac:spMkLst>
            <pc:docMk/>
            <pc:sldMk cId="4120799395" sldId="285"/>
            <ac:spMk id="4" creationId="{5A01F46C-AC7D-45F6-AC0F-61A8C3A3ABBE}"/>
          </ac:spMkLst>
        </pc:spChg>
        <pc:spChg chg="add mod">
          <ac:chgData name="גבאי ניצן" userId="01bdfc4a-1726-40ce-94b9-e4e0b457edc4" providerId="ADAL" clId="{A2A7CB1F-A287-49B4-8E39-6C2CA1E6B79C}" dt="2022-04-23T10:29:59.005" v="1829" actId="1076"/>
          <ac:spMkLst>
            <pc:docMk/>
            <pc:sldMk cId="4120799395" sldId="285"/>
            <ac:spMk id="7" creationId="{B534A016-DC2B-4197-8178-F783CEDC540D}"/>
          </ac:spMkLst>
        </pc:spChg>
        <pc:spChg chg="add mod">
          <ac:chgData name="גבאי ניצן" userId="01bdfc4a-1726-40ce-94b9-e4e0b457edc4" providerId="ADAL" clId="{A2A7CB1F-A287-49B4-8E39-6C2CA1E6B79C}" dt="2022-04-23T10:28:49.220" v="1823" actId="1038"/>
          <ac:spMkLst>
            <pc:docMk/>
            <pc:sldMk cId="4120799395" sldId="285"/>
            <ac:spMk id="10" creationId="{C46AB993-BA37-45BD-8034-B307DED27821}"/>
          </ac:spMkLst>
        </pc:spChg>
        <pc:spChg chg="add mod">
          <ac:chgData name="גבאי ניצן" userId="01bdfc4a-1726-40ce-94b9-e4e0b457edc4" providerId="ADAL" clId="{A2A7CB1F-A287-49B4-8E39-6C2CA1E6B79C}" dt="2022-04-23T10:30:07.870" v="1831" actId="1076"/>
          <ac:spMkLst>
            <pc:docMk/>
            <pc:sldMk cId="4120799395" sldId="285"/>
            <ac:spMk id="13" creationId="{10A5AA80-1CA7-42FE-9D11-BCEDE1533A9B}"/>
          </ac:spMkLst>
        </pc:spChg>
        <pc:picChg chg="add mod">
          <ac:chgData name="גבאי ניצן" userId="01bdfc4a-1726-40ce-94b9-e4e0b457edc4" providerId="ADAL" clId="{A2A7CB1F-A287-49B4-8E39-6C2CA1E6B79C}" dt="2022-04-23T10:27:50.234" v="1814" actId="1076"/>
          <ac:picMkLst>
            <pc:docMk/>
            <pc:sldMk cId="4120799395" sldId="285"/>
            <ac:picMk id="6" creationId="{C52D6073-1CD3-4A03-BDDB-726E5C8145A6}"/>
          </ac:picMkLst>
        </pc:picChg>
        <pc:picChg chg="add mod">
          <ac:chgData name="גבאי ניצן" userId="01bdfc4a-1726-40ce-94b9-e4e0b457edc4" providerId="ADAL" clId="{A2A7CB1F-A287-49B4-8E39-6C2CA1E6B79C}" dt="2022-04-23T10:28:16.599" v="1816" actId="1076"/>
          <ac:picMkLst>
            <pc:docMk/>
            <pc:sldMk cId="4120799395" sldId="285"/>
            <ac:picMk id="9" creationId="{0E9AD798-8A61-47B6-B96E-98F8F96045C2}"/>
          </ac:picMkLst>
        </pc:picChg>
        <pc:picChg chg="add mod">
          <ac:chgData name="גבאי ניצן" userId="01bdfc4a-1726-40ce-94b9-e4e0b457edc4" providerId="ADAL" clId="{A2A7CB1F-A287-49B4-8E39-6C2CA1E6B79C}" dt="2022-04-23T10:29:19.975" v="1825" actId="1076"/>
          <ac:picMkLst>
            <pc:docMk/>
            <pc:sldMk cId="4120799395" sldId="285"/>
            <ac:picMk id="12" creationId="{E2ABDB2A-1FB8-47E5-8A8C-B477604E375B}"/>
          </ac:picMkLst>
        </pc:picChg>
        <pc:picChg chg="add mod">
          <ac:chgData name="גבאי ניצן" userId="01bdfc4a-1726-40ce-94b9-e4e0b457edc4" providerId="ADAL" clId="{A2A7CB1F-A287-49B4-8E39-6C2CA1E6B79C}" dt="2022-04-23T10:30:39.438" v="1833" actId="1076"/>
          <ac:picMkLst>
            <pc:docMk/>
            <pc:sldMk cId="4120799395" sldId="285"/>
            <ac:picMk id="15" creationId="{9F057599-8810-47AC-999D-B7D533A8EDF4}"/>
          </ac:picMkLst>
        </pc:picChg>
      </pc:sldChg>
    </pc:docChg>
  </pc:docChgLst>
  <pc:docChgLst>
    <pc:chgData name="גבאי ניצן" userId="01bdfc4a-1726-40ce-94b9-e4e0b457edc4" providerId="ADAL" clId="{270523C8-F202-4EED-8BC3-3A0098B47ADA}"/>
    <pc:docChg chg="custSel modSld">
      <pc:chgData name="גבאי ניצן" userId="01bdfc4a-1726-40ce-94b9-e4e0b457edc4" providerId="ADAL" clId="{270523C8-F202-4EED-8BC3-3A0098B47ADA}" dt="2022-07-09T22:00:06.421" v="412" actId="20577"/>
      <pc:docMkLst>
        <pc:docMk/>
      </pc:docMkLst>
      <pc:sldChg chg="modAnim">
        <pc:chgData name="גבאי ניצן" userId="01bdfc4a-1726-40ce-94b9-e4e0b457edc4" providerId="ADAL" clId="{270523C8-F202-4EED-8BC3-3A0098B47ADA}" dt="2022-07-09T17:52:43.106" v="283"/>
        <pc:sldMkLst>
          <pc:docMk/>
          <pc:sldMk cId="1614787514" sldId="256"/>
        </pc:sldMkLst>
      </pc:sldChg>
      <pc:sldChg chg="addSp modSp mod modAnim">
        <pc:chgData name="גבאי ניצן" userId="01bdfc4a-1726-40ce-94b9-e4e0b457edc4" providerId="ADAL" clId="{270523C8-F202-4EED-8BC3-3A0098B47ADA}" dt="2022-07-09T13:06:16.934" v="279"/>
        <pc:sldMkLst>
          <pc:docMk/>
          <pc:sldMk cId="3229500696" sldId="257"/>
        </pc:sldMkLst>
        <pc:spChg chg="add mod">
          <ac:chgData name="גבאי ניצן" userId="01bdfc4a-1726-40ce-94b9-e4e0b457edc4" providerId="ADAL" clId="{270523C8-F202-4EED-8BC3-3A0098B47ADA}" dt="2022-07-09T13:01:43.322" v="175" actId="1076"/>
          <ac:spMkLst>
            <pc:docMk/>
            <pc:sldMk cId="3229500696" sldId="257"/>
            <ac:spMk id="16" creationId="{0BAA9990-0EF9-1698-92B1-3B2456E7AF4E}"/>
          </ac:spMkLst>
        </pc:spChg>
        <pc:spChg chg="add mod">
          <ac:chgData name="גבאי ניצן" userId="01bdfc4a-1726-40ce-94b9-e4e0b457edc4" providerId="ADAL" clId="{270523C8-F202-4EED-8BC3-3A0098B47ADA}" dt="2022-07-09T13:01:49.525" v="177" actId="1076"/>
          <ac:spMkLst>
            <pc:docMk/>
            <pc:sldMk cId="3229500696" sldId="257"/>
            <ac:spMk id="19" creationId="{29D0D270-BABD-545E-A337-61489C34170B}"/>
          </ac:spMkLst>
        </pc:spChg>
        <pc:spChg chg="add mod">
          <ac:chgData name="גבאי ניצן" userId="01bdfc4a-1726-40ce-94b9-e4e0b457edc4" providerId="ADAL" clId="{270523C8-F202-4EED-8BC3-3A0098B47ADA}" dt="2022-07-09T13:02:12.537" v="184" actId="1076"/>
          <ac:spMkLst>
            <pc:docMk/>
            <pc:sldMk cId="3229500696" sldId="257"/>
            <ac:spMk id="21" creationId="{EDF89611-F0A2-859C-14FF-3A2A9325FC71}"/>
          </ac:spMkLst>
        </pc:spChg>
        <pc:spChg chg="add mod">
          <ac:chgData name="גבאי ניצן" userId="01bdfc4a-1726-40ce-94b9-e4e0b457edc4" providerId="ADAL" clId="{270523C8-F202-4EED-8BC3-3A0098B47ADA}" dt="2022-07-09T13:02:23.410" v="192" actId="1037"/>
          <ac:spMkLst>
            <pc:docMk/>
            <pc:sldMk cId="3229500696" sldId="257"/>
            <ac:spMk id="22" creationId="{002283F1-0120-556F-E5A6-E7E13F802B6D}"/>
          </ac:spMkLst>
        </pc:spChg>
        <pc:spChg chg="add mod">
          <ac:chgData name="גבאי ניצן" userId="01bdfc4a-1726-40ce-94b9-e4e0b457edc4" providerId="ADAL" clId="{270523C8-F202-4EED-8BC3-3A0098B47ADA}" dt="2022-07-09T13:02:37.333" v="197" actId="1037"/>
          <ac:spMkLst>
            <pc:docMk/>
            <pc:sldMk cId="3229500696" sldId="257"/>
            <ac:spMk id="23" creationId="{3A11D5EE-DC7D-1E21-F98E-1081C97A67B0}"/>
          </ac:spMkLst>
        </pc:spChg>
        <pc:spChg chg="add mod">
          <ac:chgData name="גבאי ניצן" userId="01bdfc4a-1726-40ce-94b9-e4e0b457edc4" providerId="ADAL" clId="{270523C8-F202-4EED-8BC3-3A0098B47ADA}" dt="2022-07-09T13:02:49.138" v="204" actId="1037"/>
          <ac:spMkLst>
            <pc:docMk/>
            <pc:sldMk cId="3229500696" sldId="257"/>
            <ac:spMk id="24" creationId="{F5CBAB7A-E7D6-7C91-B2F4-75FAA4DD92ED}"/>
          </ac:spMkLst>
        </pc:spChg>
        <pc:spChg chg="add mod">
          <ac:chgData name="גבאי ניצן" userId="01bdfc4a-1726-40ce-94b9-e4e0b457edc4" providerId="ADAL" clId="{270523C8-F202-4EED-8BC3-3A0098B47ADA}" dt="2022-07-09T13:02:59.235" v="233" actId="1035"/>
          <ac:spMkLst>
            <pc:docMk/>
            <pc:sldMk cId="3229500696" sldId="257"/>
            <ac:spMk id="25" creationId="{37EB7C8B-ED03-3EB1-363F-4FC695270F79}"/>
          </ac:spMkLst>
        </pc:spChg>
        <pc:spChg chg="add mod">
          <ac:chgData name="גבאי ניצן" userId="01bdfc4a-1726-40ce-94b9-e4e0b457edc4" providerId="ADAL" clId="{270523C8-F202-4EED-8BC3-3A0098B47ADA}" dt="2022-07-09T13:03:07.204" v="235" actId="1076"/>
          <ac:spMkLst>
            <pc:docMk/>
            <pc:sldMk cId="3229500696" sldId="257"/>
            <ac:spMk id="26" creationId="{EFA6C413-E023-AE89-AF99-13CC37A5DA17}"/>
          </ac:spMkLst>
        </pc:spChg>
      </pc:sldChg>
      <pc:sldChg chg="modSp mod modAnim">
        <pc:chgData name="גבאי ניצן" userId="01bdfc4a-1726-40ce-94b9-e4e0b457edc4" providerId="ADAL" clId="{270523C8-F202-4EED-8BC3-3A0098B47ADA}" dt="2022-07-09T17:54:46.901" v="288"/>
        <pc:sldMkLst>
          <pc:docMk/>
          <pc:sldMk cId="2943014951" sldId="261"/>
        </pc:sldMkLst>
        <pc:spChg chg="mod">
          <ac:chgData name="גבאי ניצן" userId="01bdfc4a-1726-40ce-94b9-e4e0b457edc4" providerId="ADAL" clId="{270523C8-F202-4EED-8BC3-3A0098B47ADA}" dt="2022-07-09T12:55:46.585" v="20" actId="1076"/>
          <ac:spMkLst>
            <pc:docMk/>
            <pc:sldMk cId="2943014951" sldId="261"/>
            <ac:spMk id="2" creationId="{51210F63-0BCC-481E-A1DE-DE3FCC72272C}"/>
          </ac:spMkLst>
        </pc:spChg>
        <pc:spChg chg="mod">
          <ac:chgData name="גבאי ניצן" userId="01bdfc4a-1726-40ce-94b9-e4e0b457edc4" providerId="ADAL" clId="{270523C8-F202-4EED-8BC3-3A0098B47ADA}" dt="2022-07-09T12:56:11.826" v="33" actId="1076"/>
          <ac:spMkLst>
            <pc:docMk/>
            <pc:sldMk cId="2943014951" sldId="261"/>
            <ac:spMk id="3" creationId="{954A762A-073E-5BA9-2D96-C51442B748AF}"/>
          </ac:spMkLst>
        </pc:spChg>
        <pc:graphicFrameChg chg="mod modGraphic">
          <ac:chgData name="גבאי ניצן" userId="01bdfc4a-1726-40ce-94b9-e4e0b457edc4" providerId="ADAL" clId="{270523C8-F202-4EED-8BC3-3A0098B47ADA}" dt="2022-07-09T12:56:05.399" v="31" actId="1076"/>
          <ac:graphicFrameMkLst>
            <pc:docMk/>
            <pc:sldMk cId="2943014951" sldId="261"/>
            <ac:graphicFrameMk id="9" creationId="{3ADA390E-8CAC-4A13-BFD8-CF1A414B28EC}"/>
          </ac:graphicFrameMkLst>
        </pc:graphicFrameChg>
      </pc:sldChg>
      <pc:sldChg chg="modAnim">
        <pc:chgData name="גבאי ניצן" userId="01bdfc4a-1726-40ce-94b9-e4e0b457edc4" providerId="ADAL" clId="{270523C8-F202-4EED-8BC3-3A0098B47ADA}" dt="2022-07-09T13:04:47.232" v="250"/>
        <pc:sldMkLst>
          <pc:docMk/>
          <pc:sldMk cId="969792700" sldId="264"/>
        </pc:sldMkLst>
      </pc:sldChg>
      <pc:sldChg chg="modSp mod">
        <pc:chgData name="גבאי ניצן" userId="01bdfc4a-1726-40ce-94b9-e4e0b457edc4" providerId="ADAL" clId="{270523C8-F202-4EED-8BC3-3A0098B47ADA}" dt="2022-07-09T22:00:06.421" v="412" actId="20577"/>
        <pc:sldMkLst>
          <pc:docMk/>
          <pc:sldMk cId="3661101136" sldId="270"/>
        </pc:sldMkLst>
        <pc:spChg chg="mod">
          <ac:chgData name="גבאי ניצן" userId="01bdfc4a-1726-40ce-94b9-e4e0b457edc4" providerId="ADAL" clId="{270523C8-F202-4EED-8BC3-3A0098B47ADA}" dt="2022-07-09T22:00:06.421" v="412" actId="20577"/>
          <ac:spMkLst>
            <pc:docMk/>
            <pc:sldMk cId="3661101136" sldId="270"/>
            <ac:spMk id="4" creationId="{DD6123EC-2378-460A-88A7-21CAA125F94B}"/>
          </ac:spMkLst>
        </pc:spChg>
      </pc:sldChg>
      <pc:sldChg chg="addSp modSp mod modAnim">
        <pc:chgData name="גבאי ניצן" userId="01bdfc4a-1726-40ce-94b9-e4e0b457edc4" providerId="ADAL" clId="{270523C8-F202-4EED-8BC3-3A0098B47ADA}" dt="2022-07-09T13:05:59.488" v="266"/>
        <pc:sldMkLst>
          <pc:docMk/>
          <pc:sldMk cId="762404809" sldId="283"/>
        </pc:sldMkLst>
        <pc:spChg chg="add mod">
          <ac:chgData name="גבאי ניצן" userId="01bdfc4a-1726-40ce-94b9-e4e0b457edc4" providerId="ADAL" clId="{270523C8-F202-4EED-8BC3-3A0098B47ADA}" dt="2022-07-09T13:01:00.340" v="157" actId="1037"/>
          <ac:spMkLst>
            <pc:docMk/>
            <pc:sldMk cId="762404809" sldId="283"/>
            <ac:spMk id="6" creationId="{9C36B481-DA8F-B646-DE47-DB6C813CCD30}"/>
          </ac:spMkLst>
        </pc:spChg>
        <pc:spChg chg="add mod">
          <ac:chgData name="גבאי ניצן" userId="01bdfc4a-1726-40ce-94b9-e4e0b457edc4" providerId="ADAL" clId="{270523C8-F202-4EED-8BC3-3A0098B47ADA}" dt="2022-07-09T13:01:09.660" v="159" actId="1076"/>
          <ac:spMkLst>
            <pc:docMk/>
            <pc:sldMk cId="762404809" sldId="283"/>
            <ac:spMk id="7" creationId="{E9C43D60-DA49-ABF6-E09E-F689013BE44B}"/>
          </ac:spMkLst>
        </pc:spChg>
      </pc:sldChg>
      <pc:sldChg chg="addSp modSp mod modAnim">
        <pc:chgData name="גבאי ניצן" userId="01bdfc4a-1726-40ce-94b9-e4e0b457edc4" providerId="ADAL" clId="{270523C8-F202-4EED-8BC3-3A0098B47ADA}" dt="2022-07-09T13:05:53.619" v="262"/>
        <pc:sldMkLst>
          <pc:docMk/>
          <pc:sldMk cId="1251303506" sldId="284"/>
        </pc:sldMkLst>
        <pc:spChg chg="add mod">
          <ac:chgData name="גבאי ניצן" userId="01bdfc4a-1726-40ce-94b9-e4e0b457edc4" providerId="ADAL" clId="{270523C8-F202-4EED-8BC3-3A0098B47ADA}" dt="2022-07-09T13:00:19.862" v="132" actId="1076"/>
          <ac:spMkLst>
            <pc:docMk/>
            <pc:sldMk cId="1251303506" sldId="284"/>
            <ac:spMk id="6" creationId="{47BD8431-040D-AC2B-136B-6ECCFEEEE446}"/>
          </ac:spMkLst>
        </pc:spChg>
        <pc:spChg chg="add mod">
          <ac:chgData name="גבאי ניצן" userId="01bdfc4a-1726-40ce-94b9-e4e0b457edc4" providerId="ADAL" clId="{270523C8-F202-4EED-8BC3-3A0098B47ADA}" dt="2022-07-09T13:00:24.694" v="134" actId="1076"/>
          <ac:spMkLst>
            <pc:docMk/>
            <pc:sldMk cId="1251303506" sldId="284"/>
            <ac:spMk id="7" creationId="{14FD38FB-530F-A122-746D-1642386E210D}"/>
          </ac:spMkLst>
        </pc:spChg>
      </pc:sldChg>
      <pc:sldChg chg="addSp modSp mod modAnim">
        <pc:chgData name="גבאי ניצן" userId="01bdfc4a-1726-40ce-94b9-e4e0b457edc4" providerId="ADAL" clId="{270523C8-F202-4EED-8BC3-3A0098B47ADA}" dt="2022-07-09T13:05:44.472" v="258"/>
        <pc:sldMkLst>
          <pc:docMk/>
          <pc:sldMk cId="4120799395" sldId="285"/>
        </pc:sldMkLst>
        <pc:spChg chg="add mod">
          <ac:chgData name="גבאי ניצן" userId="01bdfc4a-1726-40ce-94b9-e4e0b457edc4" providerId="ADAL" clId="{270523C8-F202-4EED-8BC3-3A0098B47ADA}" dt="2022-07-09T12:59:37.542" v="103" actId="1037"/>
          <ac:spMkLst>
            <pc:docMk/>
            <pc:sldMk cId="4120799395" sldId="285"/>
            <ac:spMk id="6" creationId="{CAC502BB-B9A6-D4CB-24F9-010821F2085D}"/>
          </ac:spMkLst>
        </pc:spChg>
        <pc:spChg chg="add mod">
          <ac:chgData name="גבאי ניצן" userId="01bdfc4a-1726-40ce-94b9-e4e0b457edc4" providerId="ADAL" clId="{270523C8-F202-4EED-8BC3-3A0098B47ADA}" dt="2022-07-09T12:59:49.764" v="115" actId="1037"/>
          <ac:spMkLst>
            <pc:docMk/>
            <pc:sldMk cId="4120799395" sldId="285"/>
            <ac:spMk id="7" creationId="{0309DD1F-D70B-E3ED-D72D-6E5F8BAE3F0D}"/>
          </ac:spMkLst>
        </pc:spChg>
      </pc:sldChg>
      <pc:sldChg chg="modSp mod modAnim">
        <pc:chgData name="גבאי ניצן" userId="01bdfc4a-1726-40ce-94b9-e4e0b457edc4" providerId="ADAL" clId="{270523C8-F202-4EED-8BC3-3A0098B47ADA}" dt="2022-07-09T17:55:31.045" v="289"/>
        <pc:sldMkLst>
          <pc:docMk/>
          <pc:sldMk cId="2033903441" sldId="286"/>
        </pc:sldMkLst>
        <pc:spChg chg="mod">
          <ac:chgData name="גבאי ניצן" userId="01bdfc4a-1726-40ce-94b9-e4e0b457edc4" providerId="ADAL" clId="{270523C8-F202-4EED-8BC3-3A0098B47ADA}" dt="2022-07-09T13:04:34.950" v="246" actId="1076"/>
          <ac:spMkLst>
            <pc:docMk/>
            <pc:sldMk cId="2033903441" sldId="286"/>
            <ac:spMk id="5" creationId="{C0FFD80B-BDDA-447F-EC77-B36F44144B9D}"/>
          </ac:spMkLst>
        </pc:spChg>
        <pc:picChg chg="mod">
          <ac:chgData name="גבאי ניצן" userId="01bdfc4a-1726-40ce-94b9-e4e0b457edc4" providerId="ADAL" clId="{270523C8-F202-4EED-8BC3-3A0098B47ADA}" dt="2022-07-09T13:04:39.206" v="248" actId="1076"/>
          <ac:picMkLst>
            <pc:docMk/>
            <pc:sldMk cId="2033903441" sldId="286"/>
            <ac:picMk id="4" creationId="{54F820E0-44B2-491F-9A7A-40D9D88BC93A}"/>
          </ac:picMkLst>
        </pc:picChg>
      </pc:sldChg>
      <pc:sldChg chg="modSp mod">
        <pc:chgData name="גבאי ניצן" userId="01bdfc4a-1726-40ce-94b9-e4e0b457edc4" providerId="ADAL" clId="{270523C8-F202-4EED-8BC3-3A0098B47ADA}" dt="2022-07-09T12:57:07.358" v="46" actId="1076"/>
        <pc:sldMkLst>
          <pc:docMk/>
          <pc:sldMk cId="3337383404" sldId="290"/>
        </pc:sldMkLst>
        <pc:spChg chg="mod">
          <ac:chgData name="גבאי ניצן" userId="01bdfc4a-1726-40ce-94b9-e4e0b457edc4" providerId="ADAL" clId="{270523C8-F202-4EED-8BC3-3A0098B47ADA}" dt="2022-07-09T12:57:07.358" v="46" actId="1076"/>
          <ac:spMkLst>
            <pc:docMk/>
            <pc:sldMk cId="3337383404" sldId="290"/>
            <ac:spMk id="2" creationId="{7ED2CA9B-E0A4-4E49-9F23-0FA1AF5AA424}"/>
          </ac:spMkLst>
        </pc:spChg>
        <pc:spChg chg="mod">
          <ac:chgData name="גבאי ניצן" userId="01bdfc4a-1726-40ce-94b9-e4e0b457edc4" providerId="ADAL" clId="{270523C8-F202-4EED-8BC3-3A0098B47ADA}" dt="2022-07-09T12:56:54.878" v="37" actId="1076"/>
          <ac:spMkLst>
            <pc:docMk/>
            <pc:sldMk cId="3337383404" sldId="290"/>
            <ac:spMk id="3" creationId="{FA95755C-1223-440E-9EF1-5B97D339B53E}"/>
          </ac:spMkLst>
        </pc:spChg>
      </pc:sldChg>
      <pc:sldChg chg="addSp delSp modSp mod modAnim">
        <pc:chgData name="גבאי ניצן" userId="01bdfc4a-1726-40ce-94b9-e4e0b457edc4" providerId="ADAL" clId="{270523C8-F202-4EED-8BC3-3A0098B47ADA}" dt="2022-07-09T17:57:10.394" v="290" actId="478"/>
        <pc:sldMkLst>
          <pc:docMk/>
          <pc:sldMk cId="1981689115" sldId="291"/>
        </pc:sldMkLst>
        <pc:spChg chg="add mod">
          <ac:chgData name="גבאי ניצן" userId="01bdfc4a-1726-40ce-94b9-e4e0b457edc4" providerId="ADAL" clId="{270523C8-F202-4EED-8BC3-3A0098B47ADA}" dt="2022-07-09T12:58:38.483" v="64" actId="2085"/>
          <ac:spMkLst>
            <pc:docMk/>
            <pc:sldMk cId="1981689115" sldId="291"/>
            <ac:spMk id="3" creationId="{D2F58EBA-2269-A7FC-6607-3A573DF21A6A}"/>
          </ac:spMkLst>
        </pc:spChg>
        <pc:spChg chg="add mod">
          <ac:chgData name="גבאי ניצן" userId="01bdfc4a-1726-40ce-94b9-e4e0b457edc4" providerId="ADAL" clId="{270523C8-F202-4EED-8BC3-3A0098B47ADA}" dt="2022-07-09T12:58:34.779" v="63" actId="2085"/>
          <ac:spMkLst>
            <pc:docMk/>
            <pc:sldMk cId="1981689115" sldId="291"/>
            <ac:spMk id="8" creationId="{94254D74-1B33-4C24-2785-9A7D8ADA2CE7}"/>
          </ac:spMkLst>
        </pc:spChg>
        <pc:inkChg chg="del">
          <ac:chgData name="גבאי ניצן" userId="01bdfc4a-1726-40ce-94b9-e4e0b457edc4" providerId="ADAL" clId="{270523C8-F202-4EED-8BC3-3A0098B47ADA}" dt="2022-07-09T17:57:10.394" v="290" actId="478"/>
          <ac:inkMkLst>
            <pc:docMk/>
            <pc:sldMk cId="1981689115" sldId="291"/>
            <ac:inkMk id="31" creationId="{EA051671-5884-DD96-A91E-0535F4F90EF0}"/>
          </ac:inkMkLst>
        </pc:inkChg>
      </pc:sldChg>
      <pc:sldChg chg="addSp modSp mod modAnim">
        <pc:chgData name="גבאי ניצן" userId="01bdfc4a-1726-40ce-94b9-e4e0b457edc4" providerId="ADAL" clId="{270523C8-F202-4EED-8BC3-3A0098B47ADA}" dt="2022-07-09T13:05:39.866" v="256"/>
        <pc:sldMkLst>
          <pc:docMk/>
          <pc:sldMk cId="2096364793" sldId="292"/>
        </pc:sldMkLst>
        <pc:spChg chg="add mod">
          <ac:chgData name="גבאי ניצן" userId="01bdfc4a-1726-40ce-94b9-e4e0b457edc4" providerId="ADAL" clId="{270523C8-F202-4EED-8BC3-3A0098B47ADA}" dt="2022-07-09T12:59:19.611" v="101" actId="1037"/>
          <ac:spMkLst>
            <pc:docMk/>
            <pc:sldMk cId="2096364793" sldId="292"/>
            <ac:spMk id="6" creationId="{80E893EB-543D-3524-B0BD-6801B28256E3}"/>
          </ac:spMkLst>
        </pc:spChg>
        <pc:spChg chg="add mod">
          <ac:chgData name="גבאי ניצן" userId="01bdfc4a-1726-40ce-94b9-e4e0b457edc4" providerId="ADAL" clId="{270523C8-F202-4EED-8BC3-3A0098B47ADA}" dt="2022-07-09T12:59:15.945" v="100" actId="1037"/>
          <ac:spMkLst>
            <pc:docMk/>
            <pc:sldMk cId="2096364793" sldId="292"/>
            <ac:spMk id="7" creationId="{6C6DC97B-102F-1E4A-92A0-CB4EA613B0B6}"/>
          </ac:spMkLst>
        </pc:spChg>
      </pc:sldChg>
      <pc:sldChg chg="addSp modSp mod modAnim">
        <pc:chgData name="גבאי ניצן" userId="01bdfc4a-1726-40ce-94b9-e4e0b457edc4" providerId="ADAL" clId="{270523C8-F202-4EED-8BC3-3A0098B47ADA}" dt="2022-07-09T13:05:56.567" v="264"/>
        <pc:sldMkLst>
          <pc:docMk/>
          <pc:sldMk cId="3284000400" sldId="293"/>
        </pc:sldMkLst>
        <pc:spChg chg="add mod">
          <ac:chgData name="גבאי ניצן" userId="01bdfc4a-1726-40ce-94b9-e4e0b457edc4" providerId="ADAL" clId="{270523C8-F202-4EED-8BC3-3A0098B47ADA}" dt="2022-07-09T13:00:36.415" v="144" actId="1037"/>
          <ac:spMkLst>
            <pc:docMk/>
            <pc:sldMk cId="3284000400" sldId="293"/>
            <ac:spMk id="6" creationId="{26D606B6-57B8-51A9-1F87-59C98A62486F}"/>
          </ac:spMkLst>
        </pc:spChg>
        <pc:spChg chg="add mod">
          <ac:chgData name="גבאי ניצן" userId="01bdfc4a-1726-40ce-94b9-e4e0b457edc4" providerId="ADAL" clId="{270523C8-F202-4EED-8BC3-3A0098B47ADA}" dt="2022-07-09T13:00:44.626" v="149" actId="1036"/>
          <ac:spMkLst>
            <pc:docMk/>
            <pc:sldMk cId="3284000400" sldId="293"/>
            <ac:spMk id="7" creationId="{26C22FC1-1BF4-5B95-9798-8F5C440A12A2}"/>
          </ac:spMkLst>
        </pc:spChg>
      </pc:sldChg>
      <pc:sldChg chg="addSp modSp mod modAnim">
        <pc:chgData name="גבאי ניצן" userId="01bdfc4a-1726-40ce-94b9-e4e0b457edc4" providerId="ADAL" clId="{270523C8-F202-4EED-8BC3-3A0098B47ADA}" dt="2022-07-09T13:06:02.698" v="268"/>
        <pc:sldMkLst>
          <pc:docMk/>
          <pc:sldMk cId="1694725380" sldId="294"/>
        </pc:sldMkLst>
        <pc:spChg chg="add mod">
          <ac:chgData name="גבאי ניצן" userId="01bdfc4a-1726-40ce-94b9-e4e0b457edc4" providerId="ADAL" clId="{270523C8-F202-4EED-8BC3-3A0098B47ADA}" dt="2022-07-09T13:01:19.670" v="161" actId="1076"/>
          <ac:spMkLst>
            <pc:docMk/>
            <pc:sldMk cId="1694725380" sldId="294"/>
            <ac:spMk id="6" creationId="{FED452B7-F6FE-E8F0-EEA8-72715705E2ED}"/>
          </ac:spMkLst>
        </pc:spChg>
        <pc:spChg chg="add mod">
          <ac:chgData name="גבאי ניצן" userId="01bdfc4a-1726-40ce-94b9-e4e0b457edc4" providerId="ADAL" clId="{270523C8-F202-4EED-8BC3-3A0098B47ADA}" dt="2022-07-09T13:01:28.053" v="172" actId="1037"/>
          <ac:spMkLst>
            <pc:docMk/>
            <pc:sldMk cId="1694725380" sldId="294"/>
            <ac:spMk id="7" creationId="{9CA3C9CB-121F-84F0-5AEB-70B119DB0D61}"/>
          </ac:spMkLst>
        </pc:spChg>
      </pc:sldChg>
      <pc:sldChg chg="addSp modSp mod modAnim">
        <pc:chgData name="גבאי ניצן" userId="01bdfc4a-1726-40ce-94b9-e4e0b457edc4" providerId="ADAL" clId="{270523C8-F202-4EED-8BC3-3A0098B47ADA}" dt="2022-07-09T13:05:48.573" v="260"/>
        <pc:sldMkLst>
          <pc:docMk/>
          <pc:sldMk cId="2122999812" sldId="295"/>
        </pc:sldMkLst>
        <pc:spChg chg="add mod">
          <ac:chgData name="גבאי ניצן" userId="01bdfc4a-1726-40ce-94b9-e4e0b457edc4" providerId="ADAL" clId="{270523C8-F202-4EED-8BC3-3A0098B47ADA}" dt="2022-07-09T13:00:01.624" v="127" actId="1037"/>
          <ac:spMkLst>
            <pc:docMk/>
            <pc:sldMk cId="2122999812" sldId="295"/>
            <ac:spMk id="6" creationId="{37055291-A26E-E7EA-1022-4FDFE9485E14}"/>
          </ac:spMkLst>
        </pc:spChg>
        <pc:spChg chg="add mod">
          <ac:chgData name="גבאי ניצן" userId="01bdfc4a-1726-40ce-94b9-e4e0b457edc4" providerId="ADAL" clId="{270523C8-F202-4EED-8BC3-3A0098B47ADA}" dt="2022-07-09T13:00:09.248" v="130" actId="1037"/>
          <ac:spMkLst>
            <pc:docMk/>
            <pc:sldMk cId="2122999812" sldId="295"/>
            <ac:spMk id="7" creationId="{119411B7-54A1-3797-C99B-9080753BFB1D}"/>
          </ac:spMkLst>
        </pc:spChg>
      </pc:sldChg>
      <pc:sldChg chg="modSp mod">
        <pc:chgData name="גבאי ניצן" userId="01bdfc4a-1726-40ce-94b9-e4e0b457edc4" providerId="ADAL" clId="{270523C8-F202-4EED-8BC3-3A0098B47ADA}" dt="2022-07-09T12:54:34.014" v="2" actId="1076"/>
        <pc:sldMkLst>
          <pc:docMk/>
          <pc:sldMk cId="1261367534" sldId="297"/>
        </pc:sldMkLst>
        <pc:spChg chg="mod">
          <ac:chgData name="גבאי ניצן" userId="01bdfc4a-1726-40ce-94b9-e4e0b457edc4" providerId="ADAL" clId="{270523C8-F202-4EED-8BC3-3A0098B47ADA}" dt="2022-07-09T12:54:34.014" v="2" actId="1076"/>
          <ac:spMkLst>
            <pc:docMk/>
            <pc:sldMk cId="1261367534" sldId="297"/>
            <ac:spMk id="4" creationId="{7D84852E-2E96-4B42-BACE-ECC17C0C033B}"/>
          </ac:spMkLst>
        </pc:spChg>
      </pc:sldChg>
      <pc:sldChg chg="modSp mod modAnim">
        <pc:chgData name="גבאי ניצן" userId="01bdfc4a-1726-40ce-94b9-e4e0b457edc4" providerId="ADAL" clId="{270523C8-F202-4EED-8BC3-3A0098B47ADA}" dt="2022-07-09T21:47:49.788" v="411" actId="20577"/>
        <pc:sldMkLst>
          <pc:docMk/>
          <pc:sldMk cId="2577747293" sldId="298"/>
        </pc:sldMkLst>
        <pc:spChg chg="mod">
          <ac:chgData name="גבאי ניצן" userId="01bdfc4a-1726-40ce-94b9-e4e0b457edc4" providerId="ADAL" clId="{270523C8-F202-4EED-8BC3-3A0098B47ADA}" dt="2022-07-09T21:47:49.788" v="411" actId="20577"/>
          <ac:spMkLst>
            <pc:docMk/>
            <pc:sldMk cId="2577747293" sldId="298"/>
            <ac:spMk id="5" creationId="{C0FFD80B-BDDA-447F-EC77-B36F44144B9D}"/>
          </ac:spMkLst>
        </pc:spChg>
        <pc:spChg chg="mod">
          <ac:chgData name="גבאי ניצן" userId="01bdfc4a-1726-40ce-94b9-e4e0b457edc4" providerId="ADAL" clId="{270523C8-F202-4EED-8BC3-3A0098B47ADA}" dt="2022-07-09T12:54:45.631" v="5" actId="1076"/>
          <ac:spMkLst>
            <pc:docMk/>
            <pc:sldMk cId="2577747293" sldId="298"/>
            <ac:spMk id="16" creationId="{8175CAD7-C221-4219-B3F7-8702E3D65478}"/>
          </ac:spMkLst>
        </pc:spChg>
        <pc:picChg chg="mod">
          <ac:chgData name="גבאי ניצן" userId="01bdfc4a-1726-40ce-94b9-e4e0b457edc4" providerId="ADAL" clId="{270523C8-F202-4EED-8BC3-3A0098B47ADA}" dt="2022-07-09T12:54:42.262" v="4" actId="1076"/>
          <ac:picMkLst>
            <pc:docMk/>
            <pc:sldMk cId="2577747293" sldId="298"/>
            <ac:picMk id="6" creationId="{37D187A9-11E1-26E6-4C62-090429409052}"/>
          </ac:picMkLst>
        </pc:picChg>
      </pc:sldChg>
      <pc:sldChg chg="modSp mod">
        <pc:chgData name="גבאי ניצן" userId="01bdfc4a-1726-40ce-94b9-e4e0b457edc4" providerId="ADAL" clId="{270523C8-F202-4EED-8BC3-3A0098B47ADA}" dt="2022-07-09T12:55:31.718" v="17" actId="1076"/>
        <pc:sldMkLst>
          <pc:docMk/>
          <pc:sldMk cId="3956663331" sldId="299"/>
        </pc:sldMkLst>
        <pc:spChg chg="mod">
          <ac:chgData name="גבאי ניצן" userId="01bdfc4a-1726-40ce-94b9-e4e0b457edc4" providerId="ADAL" clId="{270523C8-F202-4EED-8BC3-3A0098B47ADA}" dt="2022-07-09T12:55:08.458" v="13" actId="1076"/>
          <ac:spMkLst>
            <pc:docMk/>
            <pc:sldMk cId="3956663331" sldId="299"/>
            <ac:spMk id="2" creationId="{51210F63-0BCC-481E-A1DE-DE3FCC72272C}"/>
          </ac:spMkLst>
        </pc:spChg>
        <pc:spChg chg="mod">
          <ac:chgData name="גבאי ניצן" userId="01bdfc4a-1726-40ce-94b9-e4e0b457edc4" providerId="ADAL" clId="{270523C8-F202-4EED-8BC3-3A0098B47ADA}" dt="2022-07-09T12:55:21.032" v="15" actId="1076"/>
          <ac:spMkLst>
            <pc:docMk/>
            <pc:sldMk cId="3956663331" sldId="299"/>
            <ac:spMk id="7" creationId="{078335DB-310C-AD83-CF4D-A19F658373E6}"/>
          </ac:spMkLst>
        </pc:spChg>
        <pc:spChg chg="mod">
          <ac:chgData name="גבאי ניצן" userId="01bdfc4a-1726-40ce-94b9-e4e0b457edc4" providerId="ADAL" clId="{270523C8-F202-4EED-8BC3-3A0098B47ADA}" dt="2022-07-09T12:55:31.718" v="17" actId="1076"/>
          <ac:spMkLst>
            <pc:docMk/>
            <pc:sldMk cId="3956663331" sldId="299"/>
            <ac:spMk id="8" creationId="{2074434F-9A67-FFEB-BFB3-64A3B0FDB80D}"/>
          </ac:spMkLst>
        </pc:spChg>
      </pc:sldChg>
      <pc:sldChg chg="modSp mod modAnim">
        <pc:chgData name="גבאי ניצן" userId="01bdfc4a-1726-40ce-94b9-e4e0b457edc4" providerId="ADAL" clId="{270523C8-F202-4EED-8BC3-3A0098B47ADA}" dt="2022-07-09T13:04:05.626" v="240"/>
        <pc:sldMkLst>
          <pc:docMk/>
          <pc:sldMk cId="4157967414" sldId="300"/>
        </pc:sldMkLst>
        <pc:spChg chg="mod">
          <ac:chgData name="גבאי ניצן" userId="01bdfc4a-1726-40ce-94b9-e4e0b457edc4" providerId="ADAL" clId="{270523C8-F202-4EED-8BC3-3A0098B47ADA}" dt="2022-07-09T12:56:23.893" v="35" actId="20577"/>
          <ac:spMkLst>
            <pc:docMk/>
            <pc:sldMk cId="4157967414" sldId="300"/>
            <ac:spMk id="16" creationId="{8175CAD7-C221-4219-B3F7-8702E3D65478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F594BA-5541-4554-9D10-9AFE41F01474}" type="doc">
      <dgm:prSet loTypeId="urn:microsoft.com/office/officeart/2005/8/layout/vList2" loCatId="list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5915C18-BBF8-43B1-82DE-1AA71F6E8C5B}">
      <dgm:prSet/>
      <dgm:spPr/>
      <dgm:t>
        <a:bodyPr/>
        <a:lstStyle/>
        <a:p>
          <a:r>
            <a:rPr lang="en-US" b="1" dirty="0">
              <a:latin typeface="Bookman Old Style" panose="02050604050505020204" pitchFamily="18" charset="0"/>
            </a:rPr>
            <a:t>We performed 5 different t-test of 2 samples each (Israeli &amp; tourists). One of them (No2) was irrelevant. </a:t>
          </a:r>
        </a:p>
      </dgm:t>
    </dgm:pt>
    <dgm:pt modelId="{6E16DCF9-2629-49CC-AA3F-8A242966B31A}" type="parTrans" cxnId="{339D46CE-E554-4181-B88C-5C5DB5730330}">
      <dgm:prSet/>
      <dgm:spPr/>
      <dgm:t>
        <a:bodyPr/>
        <a:lstStyle/>
        <a:p>
          <a:endParaRPr lang="en-US"/>
        </a:p>
      </dgm:t>
    </dgm:pt>
    <dgm:pt modelId="{05D77E04-D2FC-4050-B887-204CB5D43476}" type="sibTrans" cxnId="{339D46CE-E554-4181-B88C-5C5DB5730330}">
      <dgm:prSet/>
      <dgm:spPr/>
      <dgm:t>
        <a:bodyPr/>
        <a:lstStyle/>
        <a:p>
          <a:endParaRPr lang="en-US"/>
        </a:p>
      </dgm:t>
    </dgm:pt>
    <dgm:pt modelId="{7B2BD598-7BED-4CEC-9BB0-35F85A542E6F}">
      <dgm:prSet/>
      <dgm:spPr/>
      <dgm:t>
        <a:bodyPr/>
        <a:lstStyle/>
        <a:p>
          <a:r>
            <a:rPr lang="en-US" b="1" dirty="0">
              <a:solidFill>
                <a:schemeClr val="bg1"/>
              </a:solidFill>
              <a:latin typeface="Bookman Old Style" panose="02050604050505020204" pitchFamily="18" charset="0"/>
            </a:rPr>
            <a:t>H0: Heat waves / Air Pollution events do not affect the number of visitors in nature reserves in Israel </a:t>
          </a:r>
          <a:endParaRPr lang="en-US" dirty="0">
            <a:solidFill>
              <a:schemeClr val="bg1"/>
            </a:solidFill>
            <a:latin typeface="Bookman Old Style" panose="02050604050505020204" pitchFamily="18" charset="0"/>
          </a:endParaRPr>
        </a:p>
      </dgm:t>
    </dgm:pt>
    <dgm:pt modelId="{CDB96C58-8373-4DC5-A143-DA4F68CF1028}" type="parTrans" cxnId="{F4E56057-6936-432C-BA79-3B0F677FCB15}">
      <dgm:prSet/>
      <dgm:spPr/>
      <dgm:t>
        <a:bodyPr/>
        <a:lstStyle/>
        <a:p>
          <a:endParaRPr lang="en-US"/>
        </a:p>
      </dgm:t>
    </dgm:pt>
    <dgm:pt modelId="{C9476BCE-11B1-4382-A5AD-FA13F058CFD5}" type="sibTrans" cxnId="{F4E56057-6936-432C-BA79-3B0F677FCB15}">
      <dgm:prSet/>
      <dgm:spPr/>
      <dgm:t>
        <a:bodyPr/>
        <a:lstStyle/>
        <a:p>
          <a:endParaRPr lang="en-US"/>
        </a:p>
      </dgm:t>
    </dgm:pt>
    <dgm:pt modelId="{62FFF555-0D67-4B05-80B8-03BCCA493D6C}">
      <dgm:prSet/>
      <dgm:spPr/>
      <dgm:t>
        <a:bodyPr/>
        <a:lstStyle/>
        <a:p>
          <a:r>
            <a:rPr lang="en-US" b="1" dirty="0">
              <a:latin typeface="Bookman Old Style" panose="02050604050505020204" pitchFamily="18" charset="0"/>
            </a:rPr>
            <a:t>H1: Heat waves / Air Pollution events affect the number of visitors in nature reserves in Israel</a:t>
          </a:r>
        </a:p>
      </dgm:t>
    </dgm:pt>
    <dgm:pt modelId="{8E8860C0-A8DB-422C-9898-E8CEFF5574F4}" type="parTrans" cxnId="{CCADD4C7-CB97-4C32-B8DB-141F47D2716B}">
      <dgm:prSet/>
      <dgm:spPr/>
      <dgm:t>
        <a:bodyPr/>
        <a:lstStyle/>
        <a:p>
          <a:endParaRPr lang="en-US"/>
        </a:p>
      </dgm:t>
    </dgm:pt>
    <dgm:pt modelId="{4D8790D7-0F7B-4501-9817-2EE4C90E3EB1}" type="sibTrans" cxnId="{CCADD4C7-CB97-4C32-B8DB-141F47D2716B}">
      <dgm:prSet/>
      <dgm:spPr/>
      <dgm:t>
        <a:bodyPr/>
        <a:lstStyle/>
        <a:p>
          <a:endParaRPr lang="en-US"/>
        </a:p>
      </dgm:t>
    </dgm:pt>
    <dgm:pt modelId="{2E73BEAD-8793-4457-9F3E-C0D9E930EA55}" type="pres">
      <dgm:prSet presAssocID="{67F594BA-5541-4554-9D10-9AFE41F01474}" presName="linear" presStyleCnt="0">
        <dgm:presLayoutVars>
          <dgm:animLvl val="lvl"/>
          <dgm:resizeHandles val="exact"/>
        </dgm:presLayoutVars>
      </dgm:prSet>
      <dgm:spPr/>
    </dgm:pt>
    <dgm:pt modelId="{4B78AE32-8BD0-4E60-949B-929A96CFC374}" type="pres">
      <dgm:prSet presAssocID="{45915C18-BBF8-43B1-82DE-1AA71F6E8C5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D0D367E-B702-44D4-A372-8881900F6241}" type="pres">
      <dgm:prSet presAssocID="{05D77E04-D2FC-4050-B887-204CB5D43476}" presName="spacer" presStyleCnt="0"/>
      <dgm:spPr/>
    </dgm:pt>
    <dgm:pt modelId="{12C873C6-3E9B-4701-8B20-4BB32654630D}" type="pres">
      <dgm:prSet presAssocID="{7B2BD598-7BED-4CEC-9BB0-35F85A542E6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96BCA97-A869-47DF-BC70-410C72B15157}" type="pres">
      <dgm:prSet presAssocID="{C9476BCE-11B1-4382-A5AD-FA13F058CFD5}" presName="spacer" presStyleCnt="0"/>
      <dgm:spPr/>
    </dgm:pt>
    <dgm:pt modelId="{24FF1B14-87D5-4549-A23C-9C9EF01F341A}" type="pres">
      <dgm:prSet presAssocID="{62FFF555-0D67-4B05-80B8-03BCCA493D6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9A865108-E2B5-43B2-A17B-7735003FA90B}" type="presOf" srcId="{7B2BD598-7BED-4CEC-9BB0-35F85A542E6F}" destId="{12C873C6-3E9B-4701-8B20-4BB32654630D}" srcOrd="0" destOrd="0" presId="urn:microsoft.com/office/officeart/2005/8/layout/vList2"/>
    <dgm:cxn modelId="{FD206129-FA20-4B9C-B456-B6F740189EEA}" type="presOf" srcId="{62FFF555-0D67-4B05-80B8-03BCCA493D6C}" destId="{24FF1B14-87D5-4549-A23C-9C9EF01F341A}" srcOrd="0" destOrd="0" presId="urn:microsoft.com/office/officeart/2005/8/layout/vList2"/>
    <dgm:cxn modelId="{F4E56057-6936-432C-BA79-3B0F677FCB15}" srcId="{67F594BA-5541-4554-9D10-9AFE41F01474}" destId="{7B2BD598-7BED-4CEC-9BB0-35F85A542E6F}" srcOrd="1" destOrd="0" parTransId="{CDB96C58-8373-4DC5-A143-DA4F68CF1028}" sibTransId="{C9476BCE-11B1-4382-A5AD-FA13F058CFD5}"/>
    <dgm:cxn modelId="{B6EB7690-B125-4D7C-9E81-72CB3E2C83EA}" type="presOf" srcId="{45915C18-BBF8-43B1-82DE-1AA71F6E8C5B}" destId="{4B78AE32-8BD0-4E60-949B-929A96CFC374}" srcOrd="0" destOrd="0" presId="urn:microsoft.com/office/officeart/2005/8/layout/vList2"/>
    <dgm:cxn modelId="{A6DC9CA1-C142-455A-AE5F-35FC99AC16D1}" type="presOf" srcId="{67F594BA-5541-4554-9D10-9AFE41F01474}" destId="{2E73BEAD-8793-4457-9F3E-C0D9E930EA55}" srcOrd="0" destOrd="0" presId="urn:microsoft.com/office/officeart/2005/8/layout/vList2"/>
    <dgm:cxn modelId="{CCADD4C7-CB97-4C32-B8DB-141F47D2716B}" srcId="{67F594BA-5541-4554-9D10-9AFE41F01474}" destId="{62FFF555-0D67-4B05-80B8-03BCCA493D6C}" srcOrd="2" destOrd="0" parTransId="{8E8860C0-A8DB-422C-9898-E8CEFF5574F4}" sibTransId="{4D8790D7-0F7B-4501-9817-2EE4C90E3EB1}"/>
    <dgm:cxn modelId="{339D46CE-E554-4181-B88C-5C5DB5730330}" srcId="{67F594BA-5541-4554-9D10-9AFE41F01474}" destId="{45915C18-BBF8-43B1-82DE-1AA71F6E8C5B}" srcOrd="0" destOrd="0" parTransId="{6E16DCF9-2629-49CC-AA3F-8A242966B31A}" sibTransId="{05D77E04-D2FC-4050-B887-204CB5D43476}"/>
    <dgm:cxn modelId="{80264522-F9DE-4F95-B938-59AAA0728AC9}" type="presParOf" srcId="{2E73BEAD-8793-4457-9F3E-C0D9E930EA55}" destId="{4B78AE32-8BD0-4E60-949B-929A96CFC374}" srcOrd="0" destOrd="0" presId="urn:microsoft.com/office/officeart/2005/8/layout/vList2"/>
    <dgm:cxn modelId="{C6B5DCB5-D491-4429-8AA6-C46E1AC54B63}" type="presParOf" srcId="{2E73BEAD-8793-4457-9F3E-C0D9E930EA55}" destId="{FD0D367E-B702-44D4-A372-8881900F6241}" srcOrd="1" destOrd="0" presId="urn:microsoft.com/office/officeart/2005/8/layout/vList2"/>
    <dgm:cxn modelId="{0F6DA941-251D-4A90-93FD-0A627464184D}" type="presParOf" srcId="{2E73BEAD-8793-4457-9F3E-C0D9E930EA55}" destId="{12C873C6-3E9B-4701-8B20-4BB32654630D}" srcOrd="2" destOrd="0" presId="urn:microsoft.com/office/officeart/2005/8/layout/vList2"/>
    <dgm:cxn modelId="{18951310-DE4B-4F52-8373-A3EBC3A8D0FF}" type="presParOf" srcId="{2E73BEAD-8793-4457-9F3E-C0D9E930EA55}" destId="{B96BCA97-A869-47DF-BC70-410C72B15157}" srcOrd="3" destOrd="0" presId="urn:microsoft.com/office/officeart/2005/8/layout/vList2"/>
    <dgm:cxn modelId="{E1460893-BD05-4D27-ABD7-14B218A38466}" type="presParOf" srcId="{2E73BEAD-8793-4457-9F3E-C0D9E930EA55}" destId="{24FF1B14-87D5-4549-A23C-9C9EF01F34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78AE32-8BD0-4E60-949B-929A96CFC374}">
      <dsp:nvSpPr>
        <dsp:cNvPr id="0" name=""/>
        <dsp:cNvSpPr/>
      </dsp:nvSpPr>
      <dsp:spPr>
        <a:xfrm>
          <a:off x="0" y="414444"/>
          <a:ext cx="11882232" cy="397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latin typeface="Bookman Old Style" panose="02050604050505020204" pitchFamily="18" charset="0"/>
            </a:rPr>
            <a:t>We performed 5 different t-test of 2 samples each (Israeli &amp; tourists). One of them (No2) was irrelevant. </a:t>
          </a:r>
        </a:p>
      </dsp:txBody>
      <dsp:txXfrm>
        <a:off x="19419" y="433863"/>
        <a:ext cx="11843394" cy="358962"/>
      </dsp:txXfrm>
    </dsp:sp>
    <dsp:sp modelId="{12C873C6-3E9B-4701-8B20-4BB32654630D}">
      <dsp:nvSpPr>
        <dsp:cNvPr id="0" name=""/>
        <dsp:cNvSpPr/>
      </dsp:nvSpPr>
      <dsp:spPr>
        <a:xfrm>
          <a:off x="0" y="861204"/>
          <a:ext cx="11882232" cy="39780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bg1"/>
              </a:solidFill>
              <a:latin typeface="Bookman Old Style" panose="02050604050505020204" pitchFamily="18" charset="0"/>
            </a:rPr>
            <a:t>H0: Heat waves / Air Pollution events do not affect the number of visitors in nature reserves in Israel </a:t>
          </a:r>
          <a:endParaRPr lang="en-US" sz="1700" kern="1200" dirty="0">
            <a:solidFill>
              <a:schemeClr val="bg1"/>
            </a:solidFill>
            <a:latin typeface="Bookman Old Style" panose="02050604050505020204" pitchFamily="18" charset="0"/>
          </a:endParaRPr>
        </a:p>
      </dsp:txBody>
      <dsp:txXfrm>
        <a:off x="19419" y="880623"/>
        <a:ext cx="11843394" cy="358962"/>
      </dsp:txXfrm>
    </dsp:sp>
    <dsp:sp modelId="{24FF1B14-87D5-4549-A23C-9C9EF01F341A}">
      <dsp:nvSpPr>
        <dsp:cNvPr id="0" name=""/>
        <dsp:cNvSpPr/>
      </dsp:nvSpPr>
      <dsp:spPr>
        <a:xfrm>
          <a:off x="0" y="1307965"/>
          <a:ext cx="11882232" cy="3978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latin typeface="Bookman Old Style" panose="02050604050505020204" pitchFamily="18" charset="0"/>
            </a:rPr>
            <a:t>H1: Heat waves / Air Pollution events affect the number of visitors in nature reserves in Israel</a:t>
          </a:r>
        </a:p>
      </dsp:txBody>
      <dsp:txXfrm>
        <a:off x="19419" y="1327384"/>
        <a:ext cx="11843394" cy="3589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2F969-605B-4F64-9DD6-FF5A23561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323A05-DD2A-40A1-BBD6-3F41D96934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9A1B0-FAAA-44C8-B580-88A801139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2263C-5CB8-4595-858A-255CDF708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8C92E-55FB-4A40-907E-2B6402F44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85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0AEB5-B5A7-421F-BB25-8D77AC81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BFF3F8-AFF1-494E-8BFE-CC7BD29DE1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C89DC-79BD-439D-8829-BC42E99C6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AB619-3CC5-4A61-A5EC-082166F65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A17B5-B7A3-454B-A44D-930B80E74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45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77F159-6501-4D89-B2FC-8D20D7FEE8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F2750B-C517-4D06-A4B3-A4AC530538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C84F6-CB25-41EB-A998-E7093D4A5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87356-59EC-4F07-BF38-DEF5BD0F2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3177E-F7E4-4E0E-AE7D-5C60D5EDA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61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A74AF-27E5-4D19-99CF-4B8743E59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444E-7112-4DB1-90F3-CA176E3C34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F816C-E386-4FEB-B508-5F32D88F8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96754-5638-49D2-8B25-7288DD153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2EAA7-06E8-4BA2-8B13-8339BB293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647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8F466-A5AA-48BA-A93F-9312A933E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BC565-CF63-4C70-8281-C46E4308B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5FF81-9642-4C68-BD95-5F4353E63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58BA9-C05B-48E3-B67A-04FE53A16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FB709-21F1-442E-A919-50EE93887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96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E096F-76E3-46A5-A316-FB8CFD1C5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76AC5-354C-4A28-8A6D-FA835FB30D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C952DC-8283-4ABB-8B07-8BC8CD1673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685792-33BD-4DDA-B80A-3B54FFB8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2A670-CEB1-47EC-A904-7B9BA74C9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7559E-73FA-4C98-AFC3-9C9AE8F27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8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679F2-30F1-4AB5-9FA2-0BED6E7DF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08A721-602C-4621-803F-A4049C9A7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37767-C0CD-4492-8B98-C14A6BAF83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A3C144-3F47-4E8F-8CA5-ABAB511B3B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21EB5D-3EE0-4EAC-B4CE-29D9F24E8E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5A167C-2236-421E-8AEF-C006D59FC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797658-4000-4311-BF71-0CC260DE2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92722B-2657-4045-97AB-421D3B905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27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B941E-36EC-4E42-AE93-1C5756E60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3E6DA0-95FC-4CE8-8D9C-9AB7CC54B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D52F3F-34A9-46D1-8E94-21182CE79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ABB1C5-AB0A-4A44-9292-48160B4DF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44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80A9B7-04CF-4390-99BA-E98F57BA0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171617-AFF0-4976-A9C3-0F641CF0F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1B93E6-9AB0-4E75-B04F-EA72E5D09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340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E54B4-B685-474F-9240-BBE6F1B74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664EB-13FB-46B7-B952-EA965E797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BDA3D0-B7C8-4A63-A501-89D222CBC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9A527-198B-4175-AE97-A2CF71C5A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B9349-C869-4B87-962A-08A6A546B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F155E9-D5D5-4E8C-8E82-97E95EF02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42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97B79-A938-4850-800F-47A1EF835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52DB1A-3D1F-4592-BDA2-A84CCFCAA5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179E4-C9CE-4C3B-B527-EC548A04ED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1E1A2-6FFD-4BDB-BDAB-4A2A87144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681D21-0553-4ADB-9D4B-1AEA9BCD9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B833A9-1B7D-4D05-A7C0-64F264D60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34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392006-6724-4AD5-9BCD-21BB908A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EA48AD-73B0-415A-906D-A98AE3017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48EE0-67DA-415A-9E4A-C8B9552A7D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F7E3F-3947-470B-921C-096B0EF92628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AAFA8-9308-485C-86BE-C6C7C09D19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EBD54-1A75-4062-823F-D40C3CA242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B3693-342B-4E92-890D-A1D74E4E9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07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2D050"/>
            </a:gs>
            <a:gs pos="80000">
              <a:srgbClr val="005444"/>
            </a:gs>
            <a:gs pos="100000">
              <a:srgbClr val="00544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CBC8B-F891-42AD-AC0C-02D6B963E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5183" y="2709607"/>
            <a:ext cx="5773392" cy="2117864"/>
          </a:xfr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400" b="1" kern="1200" dirty="0">
                <a:solidFill>
                  <a:schemeClr val="tx1"/>
                </a:solidFill>
                <a:latin typeface="Bookman Old Style" panose="02050604050505020204" pitchFamily="18" charset="0"/>
              </a:rPr>
              <a:t>Do heat waves and air pollution events affects tourism in nature reserves in Israel?</a:t>
            </a:r>
            <a:br>
              <a:rPr lang="en-US" sz="3400" b="1" kern="1200" dirty="0">
                <a:solidFill>
                  <a:schemeClr val="tx1"/>
                </a:solidFill>
                <a:latin typeface="Bookman Old Style" panose="02050604050505020204" pitchFamily="18" charset="0"/>
              </a:rPr>
            </a:br>
            <a:endParaRPr lang="en-US" sz="3400" b="1" kern="1200" dirty="0">
              <a:solidFill>
                <a:schemeClr val="tx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06D650-1B7A-4341-8413-011678054A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8355" y="5023084"/>
            <a:ext cx="6076950" cy="90592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collaboration with the Nature and Parks Authority of Israel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0B21A5C-062F-46C2-8389-53D40F46A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83466"/>
            <a:ext cx="5549037" cy="6374535"/>
          </a:xfrm>
          <a:custGeom>
            <a:avLst/>
            <a:gdLst>
              <a:gd name="connsiteX0" fmla="*/ 2203019 w 5549037"/>
              <a:gd name="connsiteY0" fmla="*/ 0 h 6374535"/>
              <a:gd name="connsiteX1" fmla="*/ 5549037 w 5549037"/>
              <a:gd name="connsiteY1" fmla="*/ 3346018 h 6374535"/>
              <a:gd name="connsiteX2" fmla="*/ 3797930 w 5549037"/>
              <a:gd name="connsiteY2" fmla="*/ 6288190 h 6374535"/>
              <a:gd name="connsiteX3" fmla="*/ 3618689 w 5549037"/>
              <a:gd name="connsiteY3" fmla="*/ 6374535 h 6374535"/>
              <a:gd name="connsiteX4" fmla="*/ 779546 w 5549037"/>
              <a:gd name="connsiteY4" fmla="*/ 6374535 h 6374535"/>
              <a:gd name="connsiteX5" fmla="*/ 537516 w 5549037"/>
              <a:gd name="connsiteY5" fmla="*/ 6248727 h 6374535"/>
              <a:gd name="connsiteX6" fmla="*/ 74641 w 5549037"/>
              <a:gd name="connsiteY6" fmla="*/ 5927968 h 6374535"/>
              <a:gd name="connsiteX7" fmla="*/ 0 w 5549037"/>
              <a:gd name="connsiteY7" fmla="*/ 5860130 h 6374535"/>
              <a:gd name="connsiteX8" fmla="*/ 0 w 5549037"/>
              <a:gd name="connsiteY8" fmla="*/ 831906 h 6374535"/>
              <a:gd name="connsiteX9" fmla="*/ 74641 w 5549037"/>
              <a:gd name="connsiteY9" fmla="*/ 764068 h 6374535"/>
              <a:gd name="connsiteX10" fmla="*/ 2203019 w 5549037"/>
              <a:gd name="connsiteY10" fmla="*/ 0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9037" h="6374535">
                <a:moveTo>
                  <a:pt x="2203019" y="0"/>
                </a:moveTo>
                <a:cubicBezTo>
                  <a:pt x="4050974" y="0"/>
                  <a:pt x="5549037" y="1498063"/>
                  <a:pt x="5549037" y="3346018"/>
                </a:cubicBezTo>
                <a:cubicBezTo>
                  <a:pt x="5549037" y="4616487"/>
                  <a:pt x="4840968" y="5721578"/>
                  <a:pt x="3797930" y="6288190"/>
                </a:cubicBezTo>
                <a:lnTo>
                  <a:pt x="3618689" y="6374535"/>
                </a:lnTo>
                <a:lnTo>
                  <a:pt x="779546" y="6374535"/>
                </a:lnTo>
                <a:lnTo>
                  <a:pt x="537516" y="6248727"/>
                </a:lnTo>
                <a:cubicBezTo>
                  <a:pt x="374031" y="6154721"/>
                  <a:pt x="219238" y="6047301"/>
                  <a:pt x="74641" y="5927968"/>
                </a:cubicBezTo>
                <a:lnTo>
                  <a:pt x="0" y="5860130"/>
                </a:lnTo>
                <a:lnTo>
                  <a:pt x="0" y="831906"/>
                </a:lnTo>
                <a:lnTo>
                  <a:pt x="74641" y="764068"/>
                </a:lnTo>
                <a:cubicBezTo>
                  <a:pt x="653030" y="286739"/>
                  <a:pt x="1394539" y="0"/>
                  <a:pt x="220301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toy, doll&#10;&#10;Description automatically generated">
            <a:extLst>
              <a:ext uri="{FF2B5EF4-FFF2-40B4-BE49-F238E27FC236}">
                <a16:creationId xmlns:a16="http://schemas.microsoft.com/office/drawing/2014/main" id="{813F11F7-4348-46A8-A5C1-0F70C91D6E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" r="3" b="3"/>
          <a:stretch/>
        </p:blipFill>
        <p:spPr>
          <a:xfrm>
            <a:off x="0" y="647371"/>
            <a:ext cx="5385130" cy="6210629"/>
          </a:xfrm>
          <a:custGeom>
            <a:avLst/>
            <a:gdLst/>
            <a:ahLst/>
            <a:cxnLst/>
            <a:rect l="l" t="t" r="r" b="b"/>
            <a:pathLst>
              <a:path w="5385130" h="6210629">
                <a:moveTo>
                  <a:pt x="2203018" y="0"/>
                </a:moveTo>
                <a:cubicBezTo>
                  <a:pt x="3960450" y="0"/>
                  <a:pt x="5385130" y="1424680"/>
                  <a:pt x="5385130" y="3182112"/>
                </a:cubicBezTo>
                <a:cubicBezTo>
                  <a:pt x="5385130" y="4500186"/>
                  <a:pt x="4583748" y="5631087"/>
                  <a:pt x="3441640" y="6114158"/>
                </a:cubicBezTo>
                <a:lnTo>
                  <a:pt x="3178061" y="6210629"/>
                </a:lnTo>
                <a:lnTo>
                  <a:pt x="1233206" y="6210629"/>
                </a:lnTo>
                <a:lnTo>
                  <a:pt x="1108901" y="6171135"/>
                </a:lnTo>
                <a:cubicBezTo>
                  <a:pt x="767738" y="6046219"/>
                  <a:pt x="453928" y="5864559"/>
                  <a:pt x="178899" y="5637585"/>
                </a:cubicBezTo>
                <a:lnTo>
                  <a:pt x="0" y="5474990"/>
                </a:lnTo>
                <a:lnTo>
                  <a:pt x="0" y="889234"/>
                </a:lnTo>
                <a:lnTo>
                  <a:pt x="178899" y="726640"/>
                </a:lnTo>
                <a:cubicBezTo>
                  <a:pt x="728956" y="272693"/>
                  <a:pt x="1434142" y="0"/>
                  <a:pt x="2203018" y="0"/>
                </a:cubicBezTo>
                <a:close/>
              </a:path>
            </a:pathLst>
          </a:cu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A177BCC-4208-4795-8572-4D623BA1E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3763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nature, mountain, ravine&#10;&#10;Description automatically generated">
            <a:extLst>
              <a:ext uri="{FF2B5EF4-FFF2-40B4-BE49-F238E27FC236}">
                <a16:creationId xmlns:a16="http://schemas.microsoft.com/office/drawing/2014/main" id="{C6438004-088A-407C-86ED-FB21ABD44E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" r="2" b="2"/>
          <a:stretch/>
        </p:blipFill>
        <p:spPr>
          <a:xfrm>
            <a:off x="5398355" y="1"/>
            <a:ext cx="4151376" cy="2349401"/>
          </a:xfrm>
          <a:custGeom>
            <a:avLst/>
            <a:gdLst/>
            <a:ahLst/>
            <a:cxnLst/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D3BAEC5-3898-4996-905F-6F6000CC70F9}"/>
              </a:ext>
            </a:extLst>
          </p:cNvPr>
          <p:cNvSpPr txBox="1">
            <a:spLocks/>
          </p:cNvSpPr>
          <p:nvPr/>
        </p:nvSpPr>
        <p:spPr>
          <a:xfrm>
            <a:off x="6223620" y="6291471"/>
            <a:ext cx="4577103" cy="4572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Eliran Elizarov &amp; Nitzan Gabay</a:t>
            </a:r>
          </a:p>
        </p:txBody>
      </p:sp>
    </p:spTree>
    <p:extLst>
      <p:ext uri="{BB962C8B-B14F-4D97-AF65-F5344CB8AC3E}">
        <p14:creationId xmlns:p14="http://schemas.microsoft.com/office/powerpoint/2010/main" val="1614787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/>
            </a:gs>
            <a:gs pos="80000">
              <a:srgbClr val="005444"/>
            </a:gs>
            <a:gs pos="100000">
              <a:srgbClr val="00544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8175CAD7-C221-4219-B3F7-8702E3D65478}"/>
              </a:ext>
            </a:extLst>
          </p:cNvPr>
          <p:cNvSpPr txBox="1"/>
          <p:nvPr/>
        </p:nvSpPr>
        <p:spPr>
          <a:xfrm>
            <a:off x="4622067" y="173233"/>
            <a:ext cx="294786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T-tests</a:t>
            </a:r>
            <a:endParaRPr lang="he-IL" sz="5400" dirty="0">
              <a:solidFill>
                <a:schemeClr val="bg1"/>
              </a:solidFill>
            </a:endParaRPr>
          </a:p>
        </p:txBody>
      </p:sp>
      <p:graphicFrame>
        <p:nvGraphicFramePr>
          <p:cNvPr id="3" name="Title 1">
            <a:extLst>
              <a:ext uri="{FF2B5EF4-FFF2-40B4-BE49-F238E27FC236}">
                <a16:creationId xmlns:a16="http://schemas.microsoft.com/office/drawing/2014/main" id="{3F86E460-6CC7-4947-87D0-D3E47431F8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9571830"/>
              </p:ext>
            </p:extLst>
          </p:nvPr>
        </p:nvGraphicFramePr>
        <p:xfrm>
          <a:off x="154884" y="795607"/>
          <a:ext cx="11882232" cy="21202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מציין מיקום תוכן 2">
            <a:extLst>
              <a:ext uri="{FF2B5EF4-FFF2-40B4-BE49-F238E27FC236}">
                <a16:creationId xmlns:a16="http://schemas.microsoft.com/office/drawing/2014/main" id="{3F716B39-04F6-4504-8AC9-03BA5C3E5FDC}"/>
              </a:ext>
            </a:extLst>
          </p:cNvPr>
          <p:cNvSpPr txBox="1">
            <a:spLocks/>
          </p:cNvSpPr>
          <p:nvPr/>
        </p:nvSpPr>
        <p:spPr>
          <a:xfrm>
            <a:off x="543339" y="3253052"/>
            <a:ext cx="10190922" cy="337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endParaRPr lang="he-IL" dirty="0"/>
          </a:p>
        </p:txBody>
      </p:sp>
      <p:sp>
        <p:nvSpPr>
          <p:cNvPr id="5" name="מציין מיקום תוכן 2">
            <a:extLst>
              <a:ext uri="{FF2B5EF4-FFF2-40B4-BE49-F238E27FC236}">
                <a16:creationId xmlns:a16="http://schemas.microsoft.com/office/drawing/2014/main" id="{7E936E3A-B38D-4CC5-9563-0024BC5CC8CD}"/>
              </a:ext>
            </a:extLst>
          </p:cNvPr>
          <p:cNvSpPr txBox="1">
            <a:spLocks/>
          </p:cNvSpPr>
          <p:nvPr/>
        </p:nvSpPr>
        <p:spPr>
          <a:xfrm>
            <a:off x="154884" y="2758660"/>
            <a:ext cx="11882232" cy="392610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4400" b="1" u="sng" dirty="0">
                <a:solidFill>
                  <a:schemeClr val="bg1"/>
                </a:solidFill>
                <a:latin typeface="+mj-lt"/>
              </a:rPr>
              <a:t>T-test 1 - PM</a:t>
            </a:r>
            <a:r>
              <a:rPr lang="en-US" sz="2900" b="1" u="sng" dirty="0">
                <a:solidFill>
                  <a:schemeClr val="bg1"/>
                </a:solidFill>
                <a:latin typeface="+mj-lt"/>
              </a:rPr>
              <a:t>10</a:t>
            </a:r>
            <a:r>
              <a:rPr lang="he-IL" sz="4400" u="sng" dirty="0">
                <a:solidFill>
                  <a:schemeClr val="bg1"/>
                </a:solidFill>
                <a:latin typeface="+mj-lt"/>
              </a:rPr>
              <a:t>:</a:t>
            </a:r>
            <a:br>
              <a:rPr lang="en-US" sz="4400" dirty="0">
                <a:solidFill>
                  <a:schemeClr val="bg1"/>
                </a:solidFill>
                <a:latin typeface="+mj-lt"/>
              </a:rPr>
            </a:br>
            <a:r>
              <a:rPr lang="en-US" sz="2900" dirty="0">
                <a:solidFill>
                  <a:schemeClr val="bg1"/>
                </a:solidFill>
                <a:latin typeface="+mj-lt"/>
              </a:rPr>
              <a:t>High value of PM10 </a:t>
            </a:r>
            <a:r>
              <a:rPr lang="en-US" sz="2900" dirty="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do not affect </a:t>
            </a:r>
            <a:r>
              <a:rPr lang="en-US" sz="2900" dirty="0">
                <a:solidFill>
                  <a:schemeClr val="bg1"/>
                </a:solidFill>
                <a:latin typeface="+mj-lt"/>
              </a:rPr>
              <a:t>the number of visitors in nature reserves  </a:t>
            </a:r>
            <a:endParaRPr lang="he-IL" sz="2900" dirty="0">
              <a:solidFill>
                <a:schemeClr val="bg1"/>
              </a:solidFill>
              <a:latin typeface="+mj-lt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4400" b="1" u="sng" dirty="0">
                <a:solidFill>
                  <a:schemeClr val="bg1"/>
                </a:solidFill>
                <a:latin typeface="+mj-lt"/>
              </a:rPr>
              <a:t>T-test 2 - PM</a:t>
            </a:r>
            <a:r>
              <a:rPr lang="en-US" sz="2900" b="1" u="sng" dirty="0">
                <a:solidFill>
                  <a:schemeClr val="bg1"/>
                </a:solidFill>
                <a:latin typeface="+mj-lt"/>
              </a:rPr>
              <a:t>2.5</a:t>
            </a:r>
            <a:r>
              <a:rPr lang="en-US" sz="4400" b="1" u="sng" dirty="0">
                <a:solidFill>
                  <a:schemeClr val="bg1"/>
                </a:solidFill>
                <a:latin typeface="+mj-lt"/>
              </a:rPr>
              <a:t>:</a:t>
            </a:r>
            <a:br>
              <a:rPr lang="en-US" sz="4400" dirty="0">
                <a:solidFill>
                  <a:schemeClr val="bg1"/>
                </a:solidFill>
                <a:latin typeface="+mj-lt"/>
              </a:rPr>
            </a:br>
            <a:r>
              <a:rPr lang="en-US" sz="2900" dirty="0">
                <a:solidFill>
                  <a:schemeClr val="bg1"/>
                </a:solidFill>
                <a:latin typeface="+mj-lt"/>
              </a:rPr>
              <a:t>High value of PM2.5 </a:t>
            </a:r>
            <a:r>
              <a:rPr lang="en-US" sz="2900" dirty="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affect </a:t>
            </a:r>
            <a:r>
              <a:rPr lang="en-US" sz="2900" dirty="0">
                <a:solidFill>
                  <a:schemeClr val="bg1"/>
                </a:solidFill>
                <a:latin typeface="+mj-lt"/>
              </a:rPr>
              <a:t>the number of visitors in nature reserves </a:t>
            </a:r>
            <a:endParaRPr lang="he-IL" sz="2900" dirty="0">
              <a:solidFill>
                <a:schemeClr val="bg1"/>
              </a:solidFill>
              <a:latin typeface="+mj-lt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4400" b="1" u="sng" dirty="0">
                <a:solidFill>
                  <a:schemeClr val="bg1"/>
                </a:solidFill>
                <a:latin typeface="+mj-lt"/>
              </a:rPr>
              <a:t>T-test 3 - So</a:t>
            </a:r>
            <a:r>
              <a:rPr lang="en-US" sz="2900" b="1" u="sng" dirty="0">
                <a:solidFill>
                  <a:schemeClr val="bg1"/>
                </a:solidFill>
                <a:latin typeface="+mj-lt"/>
              </a:rPr>
              <a:t>2</a:t>
            </a:r>
            <a:r>
              <a:rPr lang="en-US" sz="4400" b="1" u="sng" dirty="0">
                <a:solidFill>
                  <a:schemeClr val="bg1"/>
                </a:solidFill>
                <a:latin typeface="+mj-lt"/>
              </a:rPr>
              <a:t>:</a:t>
            </a:r>
            <a:br>
              <a:rPr lang="en-US" sz="4400" dirty="0">
                <a:solidFill>
                  <a:schemeClr val="bg1"/>
                </a:solidFill>
                <a:latin typeface="+mj-lt"/>
              </a:rPr>
            </a:br>
            <a:r>
              <a:rPr lang="en-US" sz="2900" dirty="0">
                <a:solidFill>
                  <a:schemeClr val="bg1"/>
                </a:solidFill>
                <a:latin typeface="+mj-lt"/>
              </a:rPr>
              <a:t>High value of So2 </a:t>
            </a:r>
            <a:r>
              <a:rPr lang="en-US" sz="2900" dirty="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do not affect </a:t>
            </a:r>
            <a:r>
              <a:rPr lang="en-US" sz="2900" dirty="0">
                <a:solidFill>
                  <a:schemeClr val="bg1"/>
                </a:solidFill>
                <a:latin typeface="+mj-lt"/>
              </a:rPr>
              <a:t>the number of visitors in nature reserves</a:t>
            </a:r>
            <a:endParaRPr lang="he-IL" sz="2900" dirty="0">
              <a:solidFill>
                <a:schemeClr val="bg1"/>
              </a:solidFill>
              <a:latin typeface="+mj-lt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4400" b="1" u="sng" dirty="0">
                <a:solidFill>
                  <a:schemeClr val="bg1"/>
                </a:solidFill>
                <a:latin typeface="+mj-lt"/>
              </a:rPr>
              <a:t>T-test 4 - Heat:</a:t>
            </a:r>
            <a:br>
              <a:rPr lang="en-US" sz="4400" dirty="0">
                <a:solidFill>
                  <a:schemeClr val="bg1"/>
                </a:solidFill>
                <a:latin typeface="+mj-lt"/>
              </a:rPr>
            </a:br>
            <a:r>
              <a:rPr lang="en-US" sz="2900" dirty="0">
                <a:solidFill>
                  <a:schemeClr val="bg1"/>
                </a:solidFill>
                <a:latin typeface="+mj-lt"/>
              </a:rPr>
              <a:t>High temperature (heat wave) </a:t>
            </a:r>
            <a:r>
              <a:rPr lang="en-US" sz="2900" dirty="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affect </a:t>
            </a:r>
            <a:r>
              <a:rPr lang="en-US" sz="2900" dirty="0">
                <a:solidFill>
                  <a:schemeClr val="bg1"/>
                </a:solidFill>
                <a:latin typeface="+mj-lt"/>
              </a:rPr>
              <a:t>the number of visitors in nature reserves </a:t>
            </a:r>
            <a:endParaRPr lang="he-IL" sz="2900" dirty="0">
              <a:solidFill>
                <a:schemeClr val="bg1"/>
              </a:solidFill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142358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Graphic spid="3" grpId="0">
        <p:bldAsOne/>
      </p:bldGraphic>
      <p:bldP spid="4" grpId="0" build="p"/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C33D0B4-ED0B-42CF-AF68-6D9AE2CF97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0" r="9091" b="122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Rectangle 8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7ED2CA9B-E0A4-4E49-9F23-0FA1AF5AA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6195" y="640081"/>
            <a:ext cx="3034187" cy="936043"/>
          </a:xfrm>
        </p:spPr>
        <p:txBody>
          <a:bodyPr>
            <a:noAutofit/>
          </a:bodyPr>
          <a:lstStyle/>
          <a:p>
            <a:r>
              <a:rPr lang="en-US" sz="5400" b="1" dirty="0">
                <a:latin typeface="Bookman Old Style" panose="02050604050505020204" pitchFamily="18" charset="0"/>
              </a:rPr>
              <a:t>Models</a:t>
            </a:r>
            <a:endParaRPr lang="he-IL" sz="5400" b="1" dirty="0">
              <a:latin typeface="Bookman Old Style" panose="02050604050505020204" pitchFamily="18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A95755C-1223-440E-9EF1-5B97D339B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561" y="1620007"/>
            <a:ext cx="7080095" cy="2875411"/>
          </a:xfrm>
        </p:spPr>
        <p:txBody>
          <a:bodyPr>
            <a:noAutofit/>
          </a:bodyPr>
          <a:lstStyle/>
          <a:p>
            <a:r>
              <a:rPr lang="en-US" dirty="0">
                <a:latin typeface="+mj-lt"/>
              </a:rPr>
              <a:t>We chose a sample of 4 sites - Gamla, Megiddo, Banias and Metzada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The reason for our choice - diversity of geographic area, visitors amount and kind of site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We built 25 linear regression models</a:t>
            </a:r>
          </a:p>
          <a:p>
            <a:pPr marL="0" indent="0">
              <a:buNone/>
            </a:pPr>
            <a:endParaRPr lang="he-I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3738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5A160AB-43C3-4B7C-9F36-DEF3020B2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05866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Bookman Old Style" panose="02050604050505020204" pitchFamily="18" charset="0"/>
              </a:rPr>
              <a:t>Tel Megiddo</a:t>
            </a:r>
            <a:endParaRPr lang="he-IL" sz="5400" b="1" dirty="0">
              <a:latin typeface="Bookman Old Style" panose="02050604050505020204" pitchFamily="18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5154AB6-AD5A-A076-FEBD-4EF192101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8270" y="3286114"/>
            <a:ext cx="4035455" cy="1850513"/>
          </a:xfrm>
          <a:prstGeom prst="rect">
            <a:avLst/>
          </a:prstGeom>
        </p:spPr>
      </p:pic>
      <p:sp>
        <p:nvSpPr>
          <p:cNvPr id="35" name="כותרת 1">
            <a:extLst>
              <a:ext uri="{FF2B5EF4-FFF2-40B4-BE49-F238E27FC236}">
                <a16:creationId xmlns:a16="http://schemas.microsoft.com/office/drawing/2014/main" id="{BA56F5AC-5727-73B9-70CC-76FB36E4E30E}"/>
              </a:ext>
            </a:extLst>
          </p:cNvPr>
          <p:cNvSpPr txBox="1">
            <a:spLocks/>
          </p:cNvSpPr>
          <p:nvPr/>
        </p:nvSpPr>
        <p:spPr>
          <a:xfrm>
            <a:off x="5014425" y="1338702"/>
            <a:ext cx="2163147" cy="25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200" b="1" dirty="0">
                <a:latin typeface="Bookman Old Style" panose="02050604050505020204" pitchFamily="18" charset="0"/>
              </a:rPr>
              <a:t>Israeli visitors pm25</a:t>
            </a:r>
            <a:endParaRPr lang="he-IL" sz="1200" b="1" dirty="0">
              <a:latin typeface="Bookman Old Style" panose="020506040505050202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02E449-F9DA-01EC-4ED0-54CCD89A5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3584" y="2055914"/>
            <a:ext cx="9304826" cy="777307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D2F58EBA-2269-A7FC-6607-3A573DF21A6A}"/>
              </a:ext>
            </a:extLst>
          </p:cNvPr>
          <p:cNvSpPr/>
          <p:nvPr/>
        </p:nvSpPr>
        <p:spPr>
          <a:xfrm>
            <a:off x="5325714" y="4756995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94254D74-1B33-4C24-2785-9A7D8ADA2CE7}"/>
              </a:ext>
            </a:extLst>
          </p:cNvPr>
          <p:cNvSpPr/>
          <p:nvPr/>
        </p:nvSpPr>
        <p:spPr>
          <a:xfrm>
            <a:off x="5428419" y="4062783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81689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5A160AB-43C3-4B7C-9F36-DEF3020B2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05866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Bookman Old Style" panose="02050604050505020204" pitchFamily="18" charset="0"/>
              </a:rPr>
              <a:t>Tel Megiddo</a:t>
            </a:r>
            <a:endParaRPr lang="he-IL" sz="5400" b="1" dirty="0">
              <a:latin typeface="Bookman Old Style" panose="020506040505050202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8A5DB4-2EA0-5CE1-F085-145D09D00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106" y="3362325"/>
            <a:ext cx="4041780" cy="1856461"/>
          </a:xfrm>
          <a:prstGeom prst="rect">
            <a:avLst/>
          </a:prstGeom>
        </p:spPr>
      </p:pic>
      <p:sp>
        <p:nvSpPr>
          <p:cNvPr id="21" name="כותרת 1">
            <a:extLst>
              <a:ext uri="{FF2B5EF4-FFF2-40B4-BE49-F238E27FC236}">
                <a16:creationId xmlns:a16="http://schemas.microsoft.com/office/drawing/2014/main" id="{0D4E90B3-2348-32C5-3154-C2C5EDD45AEA}"/>
              </a:ext>
            </a:extLst>
          </p:cNvPr>
          <p:cNvSpPr txBox="1">
            <a:spLocks/>
          </p:cNvSpPr>
          <p:nvPr/>
        </p:nvSpPr>
        <p:spPr>
          <a:xfrm>
            <a:off x="5014422" y="1341450"/>
            <a:ext cx="2163147" cy="25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200" b="1" dirty="0">
                <a:latin typeface="Bookman Old Style" panose="02050604050505020204" pitchFamily="18" charset="0"/>
              </a:rPr>
              <a:t>Tourist visitors pm25</a:t>
            </a:r>
            <a:endParaRPr lang="he-IL" sz="1200" b="1" dirty="0">
              <a:latin typeface="Bookman Old Style" panose="0205060405050502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E3ABAA-DC22-F128-9FC6-A64F3C143A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1255" y="1990084"/>
            <a:ext cx="8809483" cy="883997"/>
          </a:xfrm>
          <a:prstGeom prst="rect">
            <a:avLst/>
          </a:prstGeom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80E893EB-543D-3524-B0BD-6801B28256E3}"/>
              </a:ext>
            </a:extLst>
          </p:cNvPr>
          <p:cNvSpPr/>
          <p:nvPr/>
        </p:nvSpPr>
        <p:spPr>
          <a:xfrm>
            <a:off x="5395288" y="4140078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6C6DC97B-102F-1E4A-92A0-CB4EA613B0B6}"/>
              </a:ext>
            </a:extLst>
          </p:cNvPr>
          <p:cNvSpPr/>
          <p:nvPr/>
        </p:nvSpPr>
        <p:spPr>
          <a:xfrm>
            <a:off x="5410854" y="4758920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96364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99D9DC4-4D56-4A10-BF4E-979227336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809" y="37395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latin typeface="Bookman Old Style" panose="02050604050505020204" pitchFamily="18" charset="0"/>
              </a:rPr>
              <a:t>Banias</a:t>
            </a:r>
            <a:endParaRPr lang="he-IL" sz="6000" b="1" dirty="0">
              <a:latin typeface="Bookman Old Style" panose="020506040505050202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8BFC73D-AAAE-D339-710B-E4B143813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9301" y="3429000"/>
            <a:ext cx="4113395" cy="1828176"/>
          </a:xfrm>
          <a:prstGeom prst="rect">
            <a:avLst/>
          </a:prstGeom>
        </p:spPr>
      </p:pic>
      <p:sp>
        <p:nvSpPr>
          <p:cNvPr id="26" name="כותרת 1">
            <a:extLst>
              <a:ext uri="{FF2B5EF4-FFF2-40B4-BE49-F238E27FC236}">
                <a16:creationId xmlns:a16="http://schemas.microsoft.com/office/drawing/2014/main" id="{A1C70E1D-00BE-18D9-B0F2-198BC585E24E}"/>
              </a:ext>
            </a:extLst>
          </p:cNvPr>
          <p:cNvSpPr txBox="1">
            <a:spLocks/>
          </p:cNvSpPr>
          <p:nvPr/>
        </p:nvSpPr>
        <p:spPr>
          <a:xfrm>
            <a:off x="5014426" y="1440438"/>
            <a:ext cx="2163147" cy="25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200" b="1" dirty="0">
                <a:latin typeface="Bookman Old Style" panose="02050604050505020204" pitchFamily="18" charset="0"/>
              </a:rPr>
              <a:t>Israeli visitors no2</a:t>
            </a:r>
            <a:endParaRPr lang="he-IL" sz="1200" b="1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467CBF-B119-D5B3-8987-C20BD1919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385" y="1942970"/>
            <a:ext cx="9312447" cy="823031"/>
          </a:xfrm>
          <a:prstGeom prst="rect">
            <a:avLst/>
          </a:prstGeom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CAC502BB-B9A6-D4CB-24F9-010821F2085D}"/>
              </a:ext>
            </a:extLst>
          </p:cNvPr>
          <p:cNvSpPr/>
          <p:nvPr/>
        </p:nvSpPr>
        <p:spPr>
          <a:xfrm>
            <a:off x="5385349" y="4140078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0309DD1F-D70B-E3ED-D72D-6E5F8BAE3F0D}"/>
              </a:ext>
            </a:extLst>
          </p:cNvPr>
          <p:cNvSpPr/>
          <p:nvPr/>
        </p:nvSpPr>
        <p:spPr>
          <a:xfrm>
            <a:off x="5375411" y="4851156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20799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99D9DC4-4D56-4A10-BF4E-979227336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809" y="37395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latin typeface="Bookman Old Style" panose="02050604050505020204" pitchFamily="18" charset="0"/>
              </a:rPr>
              <a:t>Banias</a:t>
            </a:r>
            <a:endParaRPr lang="he-IL" sz="6000" b="1" dirty="0">
              <a:latin typeface="Bookman Old Style" panose="02050604050505020204" pitchFamily="18" charset="0"/>
            </a:endParaRPr>
          </a:p>
        </p:txBody>
      </p:sp>
      <p:sp>
        <p:nvSpPr>
          <p:cNvPr id="26" name="כותרת 1">
            <a:extLst>
              <a:ext uri="{FF2B5EF4-FFF2-40B4-BE49-F238E27FC236}">
                <a16:creationId xmlns:a16="http://schemas.microsoft.com/office/drawing/2014/main" id="{A1C70E1D-00BE-18D9-B0F2-198BC585E24E}"/>
              </a:ext>
            </a:extLst>
          </p:cNvPr>
          <p:cNvSpPr txBox="1">
            <a:spLocks/>
          </p:cNvSpPr>
          <p:nvPr/>
        </p:nvSpPr>
        <p:spPr>
          <a:xfrm>
            <a:off x="5014426" y="1440438"/>
            <a:ext cx="2163147" cy="25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200" b="1" dirty="0">
                <a:latin typeface="Bookman Old Style" panose="02050604050505020204" pitchFamily="18" charset="0"/>
              </a:rPr>
              <a:t>Tourist visitors no2</a:t>
            </a:r>
            <a:endParaRPr lang="he-IL" sz="1200" b="1" dirty="0">
              <a:latin typeface="Bookman Old Style" panose="020506040505050202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7E6EEF-2027-E8BA-2520-252088B72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0845" y="3319830"/>
            <a:ext cx="4270301" cy="18789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8EBA9D-0995-B9C8-97D7-9C7457816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3151" y="1958211"/>
            <a:ext cx="8885690" cy="807790"/>
          </a:xfrm>
          <a:prstGeom prst="rect">
            <a:avLst/>
          </a:prstGeom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37055291-A26E-E7EA-1022-4FDFE9485E14}"/>
              </a:ext>
            </a:extLst>
          </p:cNvPr>
          <p:cNvSpPr/>
          <p:nvPr/>
        </p:nvSpPr>
        <p:spPr>
          <a:xfrm>
            <a:off x="5474800" y="4110261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119411B7-54A1-3797-C99B-9080753BFB1D}"/>
              </a:ext>
            </a:extLst>
          </p:cNvPr>
          <p:cNvSpPr/>
          <p:nvPr/>
        </p:nvSpPr>
        <p:spPr>
          <a:xfrm>
            <a:off x="5464861" y="4784749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22999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0895BB4-3B61-44FC-A6B1-7F1ED53B6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>
                <a:latin typeface="Bookman Old Style" panose="02050604050505020204" pitchFamily="18" charset="0"/>
              </a:rPr>
              <a:t>Gamla</a:t>
            </a:r>
            <a:endParaRPr lang="he-IL" sz="5400" b="1" dirty="0">
              <a:latin typeface="Bookman Old Style" panose="02050604050505020204" pitchFamily="18" charset="0"/>
            </a:endParaRPr>
          </a:p>
        </p:txBody>
      </p:sp>
      <p:sp>
        <p:nvSpPr>
          <p:cNvPr id="14" name="כותרת 1">
            <a:extLst>
              <a:ext uri="{FF2B5EF4-FFF2-40B4-BE49-F238E27FC236}">
                <a16:creationId xmlns:a16="http://schemas.microsoft.com/office/drawing/2014/main" id="{8C366103-4860-A4EA-DF5A-7844FEC64A7A}"/>
              </a:ext>
            </a:extLst>
          </p:cNvPr>
          <p:cNvSpPr txBox="1">
            <a:spLocks/>
          </p:cNvSpPr>
          <p:nvPr/>
        </p:nvSpPr>
        <p:spPr>
          <a:xfrm>
            <a:off x="5014426" y="1431605"/>
            <a:ext cx="2163147" cy="25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200" b="1" dirty="0">
                <a:latin typeface="Bookman Old Style" panose="02050604050505020204" pitchFamily="18" charset="0"/>
              </a:rPr>
              <a:t>Israeli visitors pm25</a:t>
            </a:r>
            <a:endParaRPr lang="he-IL" sz="1200" b="1" dirty="0">
              <a:latin typeface="Bookman Old Style" panose="02050604050505020204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A59E802-B89D-5010-BDEE-84471699B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9160" y="3335694"/>
            <a:ext cx="4313673" cy="19314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999CED-B8F2-3493-E546-58F2E647F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02" y="1947734"/>
            <a:ext cx="9807790" cy="899238"/>
          </a:xfrm>
          <a:prstGeom prst="rect">
            <a:avLst/>
          </a:prstGeom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47BD8431-040D-AC2B-136B-6ECCFEEEE446}"/>
              </a:ext>
            </a:extLst>
          </p:cNvPr>
          <p:cNvSpPr/>
          <p:nvPr/>
        </p:nvSpPr>
        <p:spPr>
          <a:xfrm>
            <a:off x="5454922" y="4060123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14FD38FB-530F-A122-746D-1642386E210D}"/>
              </a:ext>
            </a:extLst>
          </p:cNvPr>
          <p:cNvSpPr/>
          <p:nvPr/>
        </p:nvSpPr>
        <p:spPr>
          <a:xfrm>
            <a:off x="5454922" y="4784552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51303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0895BB4-3B61-44FC-A6B1-7F1ED53B6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>
                <a:latin typeface="Bookman Old Style" panose="02050604050505020204" pitchFamily="18" charset="0"/>
              </a:rPr>
              <a:t>Gamla</a:t>
            </a:r>
            <a:endParaRPr lang="he-IL" sz="5400" b="1" dirty="0">
              <a:latin typeface="Bookman Old Style" panose="02050604050505020204" pitchFamily="18" charset="0"/>
            </a:endParaRPr>
          </a:p>
        </p:txBody>
      </p:sp>
      <p:sp>
        <p:nvSpPr>
          <p:cNvPr id="3" name="כותרת 1">
            <a:extLst>
              <a:ext uri="{FF2B5EF4-FFF2-40B4-BE49-F238E27FC236}">
                <a16:creationId xmlns:a16="http://schemas.microsoft.com/office/drawing/2014/main" id="{A5BAEBD3-57E7-34F1-09B8-53A49A3D05D9}"/>
              </a:ext>
            </a:extLst>
          </p:cNvPr>
          <p:cNvSpPr txBox="1">
            <a:spLocks/>
          </p:cNvSpPr>
          <p:nvPr/>
        </p:nvSpPr>
        <p:spPr>
          <a:xfrm>
            <a:off x="5014426" y="1431605"/>
            <a:ext cx="2163147" cy="25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200" b="1" dirty="0">
                <a:latin typeface="Bookman Old Style" panose="02050604050505020204" pitchFamily="18" charset="0"/>
              </a:rPr>
              <a:t>Tourist visitors pm25</a:t>
            </a:r>
            <a:endParaRPr lang="he-IL" sz="1200" b="1" dirty="0">
              <a:latin typeface="Bookman Old Style" panose="020506040505050202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1F95276-8AA3-F001-3803-24C6C053A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6564" y="3429000"/>
            <a:ext cx="4238865" cy="18755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195F1E-1AD5-D1A2-2DAB-39F1582973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6927" y="1956999"/>
            <a:ext cx="9198137" cy="800169"/>
          </a:xfrm>
          <a:prstGeom prst="rect">
            <a:avLst/>
          </a:prstGeom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26D606B6-57B8-51A9-1F87-59C98A62486F}"/>
              </a:ext>
            </a:extLst>
          </p:cNvPr>
          <p:cNvSpPr/>
          <p:nvPr/>
        </p:nvSpPr>
        <p:spPr>
          <a:xfrm>
            <a:off x="5444983" y="4140078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26C22FC1-1BF4-5B95-9798-8F5C440A12A2}"/>
              </a:ext>
            </a:extLst>
          </p:cNvPr>
          <p:cNvSpPr/>
          <p:nvPr/>
        </p:nvSpPr>
        <p:spPr>
          <a:xfrm>
            <a:off x="5444983" y="4841727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84000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CC836A4-C7B6-4E80-AE48-E452ED3F7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70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Bookman Old Style" panose="02050604050505020204" pitchFamily="18" charset="0"/>
              </a:rPr>
              <a:t>Metzada</a:t>
            </a:r>
            <a:endParaRPr lang="he-IL" sz="5400" b="1" dirty="0">
              <a:latin typeface="Bookman Old Style" panose="02050604050505020204" pitchFamily="18" charset="0"/>
            </a:endParaRPr>
          </a:p>
        </p:txBody>
      </p:sp>
      <p:sp>
        <p:nvSpPr>
          <p:cNvPr id="17" name="כותרת 1">
            <a:extLst>
              <a:ext uri="{FF2B5EF4-FFF2-40B4-BE49-F238E27FC236}">
                <a16:creationId xmlns:a16="http://schemas.microsoft.com/office/drawing/2014/main" id="{64D3DAC0-B5E4-CB7F-817D-86EF955D59A0}"/>
              </a:ext>
            </a:extLst>
          </p:cNvPr>
          <p:cNvSpPr txBox="1">
            <a:spLocks/>
          </p:cNvSpPr>
          <p:nvPr/>
        </p:nvSpPr>
        <p:spPr>
          <a:xfrm>
            <a:off x="5014426" y="1173188"/>
            <a:ext cx="2163147" cy="25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200" b="1" dirty="0">
                <a:latin typeface="Bookman Old Style" panose="02050604050505020204" pitchFamily="18" charset="0"/>
              </a:rPr>
              <a:t>Israeli visitors no2</a:t>
            </a:r>
            <a:endParaRPr lang="he-IL" sz="1200" b="1" dirty="0">
              <a:latin typeface="Bookman Old Style" panose="02050604050505020204" pitchFamily="18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E2F87E-32E1-B586-5AB1-AFDBF2278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7220" y="3054669"/>
            <a:ext cx="5077554" cy="19115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044E32A-AC45-0ED1-7728-599F36BDF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0443" y="1721444"/>
            <a:ext cx="7491109" cy="777307"/>
          </a:xfrm>
          <a:prstGeom prst="rect">
            <a:avLst/>
          </a:prstGeom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9C36B481-DA8F-B646-DE47-DB6C813CCD30}"/>
              </a:ext>
            </a:extLst>
          </p:cNvPr>
          <p:cNvSpPr/>
          <p:nvPr/>
        </p:nvSpPr>
        <p:spPr>
          <a:xfrm>
            <a:off x="5547556" y="3798942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E9C43D60-DA49-ABF6-E09E-F689013BE44B}"/>
              </a:ext>
            </a:extLst>
          </p:cNvPr>
          <p:cNvSpPr/>
          <p:nvPr/>
        </p:nvSpPr>
        <p:spPr>
          <a:xfrm>
            <a:off x="5547556" y="4596179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62404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CC836A4-C7B6-4E80-AE48-E452ED3F7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70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Bookman Old Style" panose="02050604050505020204" pitchFamily="18" charset="0"/>
              </a:rPr>
              <a:t>Metzada</a:t>
            </a:r>
            <a:endParaRPr lang="he-IL" sz="5400" b="1" dirty="0">
              <a:latin typeface="Bookman Old Style" panose="02050604050505020204" pitchFamily="18" charset="0"/>
            </a:endParaRPr>
          </a:p>
        </p:txBody>
      </p:sp>
      <p:sp>
        <p:nvSpPr>
          <p:cNvPr id="3" name="כותרת 1">
            <a:extLst>
              <a:ext uri="{FF2B5EF4-FFF2-40B4-BE49-F238E27FC236}">
                <a16:creationId xmlns:a16="http://schemas.microsoft.com/office/drawing/2014/main" id="{E19D1032-AF94-338F-90C5-D9522D35A86B}"/>
              </a:ext>
            </a:extLst>
          </p:cNvPr>
          <p:cNvSpPr txBox="1">
            <a:spLocks/>
          </p:cNvSpPr>
          <p:nvPr/>
        </p:nvSpPr>
        <p:spPr>
          <a:xfrm>
            <a:off x="5014426" y="1173188"/>
            <a:ext cx="2163147" cy="25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200" b="1" dirty="0">
                <a:latin typeface="Bookman Old Style" panose="02050604050505020204" pitchFamily="18" charset="0"/>
              </a:rPr>
              <a:t>Tourist visitors no2</a:t>
            </a:r>
            <a:endParaRPr lang="he-IL" sz="1200" b="1" dirty="0">
              <a:latin typeface="Bookman Old Style" panose="02050604050505020204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C11B4E7-F2C2-C58E-BBDB-E8EB414F2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2538" y="3073155"/>
            <a:ext cx="4826913" cy="21319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B0AB99-9882-016D-EEB8-8CA48F470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894" y="1652858"/>
            <a:ext cx="9960203" cy="845893"/>
          </a:xfrm>
          <a:prstGeom prst="rect">
            <a:avLst/>
          </a:prstGeom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FED452B7-F6FE-E8F0-EEA8-72715705E2ED}"/>
              </a:ext>
            </a:extLst>
          </p:cNvPr>
          <p:cNvSpPr/>
          <p:nvPr/>
        </p:nvSpPr>
        <p:spPr>
          <a:xfrm>
            <a:off x="5295894" y="3897829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9CA3C9CB-121F-84F0-5AEB-70B119DB0D61}"/>
              </a:ext>
            </a:extLst>
          </p:cNvPr>
          <p:cNvSpPr/>
          <p:nvPr/>
        </p:nvSpPr>
        <p:spPr>
          <a:xfrm>
            <a:off x="5315776" y="4693674"/>
            <a:ext cx="1600200" cy="241319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94725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76A48-6435-4F04-8855-E769F4FD9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b="1" dirty="0">
                <a:solidFill>
                  <a:srgbClr val="005444"/>
                </a:solidFill>
                <a:latin typeface="Bookman Old Style" panose="02050604050505020204" pitchFamily="18" charset="0"/>
              </a:rPr>
              <a:t>Nature and Parks Authority of Israel</a:t>
            </a:r>
          </a:p>
        </p:txBody>
      </p:sp>
      <p:sp>
        <p:nvSpPr>
          <p:cNvPr id="4" name="כותרת 1">
            <a:extLst>
              <a:ext uri="{FF2B5EF4-FFF2-40B4-BE49-F238E27FC236}">
                <a16:creationId xmlns:a16="http://schemas.microsoft.com/office/drawing/2014/main" id="{7D84852E-2E96-4B42-BACE-ECC17C0C033B}"/>
              </a:ext>
            </a:extLst>
          </p:cNvPr>
          <p:cNvSpPr txBox="1">
            <a:spLocks/>
          </p:cNvSpPr>
          <p:nvPr/>
        </p:nvSpPr>
        <p:spPr>
          <a:xfrm>
            <a:off x="4748095" y="2299252"/>
            <a:ext cx="7021160" cy="378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200" i="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5444"/>
                </a:solidFill>
                <a:latin typeface="+mn-lt"/>
                <a:ea typeface="+mn-ea"/>
                <a:cs typeface="+mn-cs"/>
              </a:rPr>
              <a:t>The government authority in charge of preserving the values of nature and heritage in the country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5444"/>
              </a:solidFill>
              <a:latin typeface="+mn-lt"/>
              <a:ea typeface="+mn-ea"/>
              <a:cs typeface="+mn-cs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5444"/>
                </a:solidFill>
                <a:latin typeface="+mn-lt"/>
                <a:ea typeface="+mn-ea"/>
                <a:cs typeface="+mn-cs"/>
              </a:rPr>
              <a:t>Subject to the Ministry of Environmental Protection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5444"/>
              </a:solidFill>
              <a:latin typeface="+mn-lt"/>
              <a:ea typeface="+mn-ea"/>
              <a:cs typeface="+mn-cs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5444"/>
                </a:solidFill>
                <a:latin typeface="+mn-lt"/>
                <a:ea typeface="+mn-ea"/>
                <a:cs typeface="+mn-cs"/>
              </a:rPr>
              <a:t>Responsible for the management of nature reserves and national parks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5444"/>
              </a:solidFill>
              <a:latin typeface="+mn-lt"/>
              <a:ea typeface="+mn-ea"/>
              <a:cs typeface="+mn-cs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5444"/>
                </a:solidFill>
                <a:latin typeface="+mn-lt"/>
                <a:ea typeface="+mn-ea"/>
                <a:cs typeface="+mn-cs"/>
              </a:rPr>
              <a:t>Responsible for enforcing the nature conservation law in open areas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169DCA-66CC-4C13-9587-EB36E21018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58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61367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76A48-6435-4F04-8855-E769F4FD9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5489" y="1300597"/>
            <a:ext cx="6586491" cy="65287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5400" b="1" dirty="0">
                <a:solidFill>
                  <a:srgbClr val="005444"/>
                </a:solidFill>
                <a:latin typeface="Bookman Old Style" panose="02050604050505020204" pitchFamily="18" charset="0"/>
              </a:rPr>
              <a:t>Summer Times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169DCA-66CC-4C13-9587-EB36E21018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58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03B7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מציין מיקום תוכן 2">
            <a:extLst>
              <a:ext uri="{FF2B5EF4-FFF2-40B4-BE49-F238E27FC236}">
                <a16:creationId xmlns:a16="http://schemas.microsoft.com/office/drawing/2014/main" id="{CC80527B-52F1-40FE-8133-37A68D52F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4158" y="2386428"/>
            <a:ext cx="3326296" cy="4504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92D050"/>
                </a:solidFill>
              </a:rPr>
              <a:t>Israeli visitors, PM2.5</a:t>
            </a:r>
            <a:endParaRPr lang="he-IL" dirty="0">
              <a:solidFill>
                <a:srgbClr val="92D050"/>
              </a:solidFill>
            </a:endParaRPr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C1C2A32E-B4FE-47CD-9F5D-85AB40730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9006" y="2836864"/>
            <a:ext cx="3276600" cy="1476375"/>
          </a:xfrm>
          <a:prstGeom prst="rect">
            <a:avLst/>
          </a:prstGeom>
        </p:spPr>
      </p:pic>
      <p:sp>
        <p:nvSpPr>
          <p:cNvPr id="12" name="מציין מיקום תוכן 2">
            <a:extLst>
              <a:ext uri="{FF2B5EF4-FFF2-40B4-BE49-F238E27FC236}">
                <a16:creationId xmlns:a16="http://schemas.microsoft.com/office/drawing/2014/main" id="{5D37053A-55AF-4C72-ADB8-2E743F3BDC3E}"/>
              </a:ext>
            </a:extLst>
          </p:cNvPr>
          <p:cNvSpPr txBox="1">
            <a:spLocks/>
          </p:cNvSpPr>
          <p:nvPr/>
        </p:nvSpPr>
        <p:spPr>
          <a:xfrm>
            <a:off x="8574157" y="2367248"/>
            <a:ext cx="3296478" cy="4504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92D050"/>
                </a:solidFill>
              </a:rPr>
              <a:t>Israeli visitors, No2</a:t>
            </a:r>
            <a:endParaRPr lang="he-IL" dirty="0">
              <a:solidFill>
                <a:srgbClr val="92D050"/>
              </a:solidFill>
            </a:endParaRPr>
          </a:p>
        </p:txBody>
      </p:sp>
      <p:pic>
        <p:nvPicPr>
          <p:cNvPr id="14" name="תמונה 13">
            <a:extLst>
              <a:ext uri="{FF2B5EF4-FFF2-40B4-BE49-F238E27FC236}">
                <a16:creationId xmlns:a16="http://schemas.microsoft.com/office/drawing/2014/main" id="{C0506ECF-BFB9-4C00-AAA4-B09117E8E6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4157" y="2789239"/>
            <a:ext cx="3524250" cy="1524000"/>
          </a:xfrm>
          <a:prstGeom prst="rect">
            <a:avLst/>
          </a:prstGeom>
        </p:spPr>
      </p:pic>
      <p:sp>
        <p:nvSpPr>
          <p:cNvPr id="15" name="מציין מיקום תוכן 2">
            <a:extLst>
              <a:ext uri="{FF2B5EF4-FFF2-40B4-BE49-F238E27FC236}">
                <a16:creationId xmlns:a16="http://schemas.microsoft.com/office/drawing/2014/main" id="{4F1C3213-4FDA-4606-9B4A-F903091AA271}"/>
              </a:ext>
            </a:extLst>
          </p:cNvPr>
          <p:cNvSpPr txBox="1">
            <a:spLocks/>
          </p:cNvSpPr>
          <p:nvPr/>
        </p:nvSpPr>
        <p:spPr>
          <a:xfrm>
            <a:off x="4764158" y="4621215"/>
            <a:ext cx="3296478" cy="4504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92D050"/>
                </a:solidFill>
              </a:rPr>
              <a:t>Tourists, PM2.5</a:t>
            </a:r>
            <a:endParaRPr lang="he-IL" dirty="0">
              <a:solidFill>
                <a:srgbClr val="92D050"/>
              </a:solidFill>
            </a:endParaRPr>
          </a:p>
        </p:txBody>
      </p:sp>
      <p:pic>
        <p:nvPicPr>
          <p:cNvPr id="17" name="תמונה 16">
            <a:extLst>
              <a:ext uri="{FF2B5EF4-FFF2-40B4-BE49-F238E27FC236}">
                <a16:creationId xmlns:a16="http://schemas.microsoft.com/office/drawing/2014/main" id="{D7526B67-CC85-4561-8546-65B6AC4466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9006" y="5071651"/>
            <a:ext cx="3429000" cy="1495425"/>
          </a:xfrm>
          <a:prstGeom prst="rect">
            <a:avLst/>
          </a:prstGeom>
        </p:spPr>
      </p:pic>
      <p:sp>
        <p:nvSpPr>
          <p:cNvPr id="18" name="מציין מיקום תוכן 2">
            <a:extLst>
              <a:ext uri="{FF2B5EF4-FFF2-40B4-BE49-F238E27FC236}">
                <a16:creationId xmlns:a16="http://schemas.microsoft.com/office/drawing/2014/main" id="{37B4B9B4-0F76-4A6D-A2C5-BDF9000A70B7}"/>
              </a:ext>
            </a:extLst>
          </p:cNvPr>
          <p:cNvSpPr txBox="1">
            <a:spLocks/>
          </p:cNvSpPr>
          <p:nvPr/>
        </p:nvSpPr>
        <p:spPr>
          <a:xfrm>
            <a:off x="8574157" y="4621215"/>
            <a:ext cx="3296478" cy="4504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92D050"/>
                </a:solidFill>
              </a:rPr>
              <a:t>Tourists, No2</a:t>
            </a:r>
            <a:endParaRPr lang="he-IL" dirty="0">
              <a:solidFill>
                <a:srgbClr val="92D050"/>
              </a:solidFill>
            </a:endParaRPr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FFB0233D-DCE9-4E91-A895-5564923118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7421" y="5071651"/>
            <a:ext cx="3409950" cy="1457325"/>
          </a:xfrm>
          <a:prstGeom prst="rect">
            <a:avLst/>
          </a:prstGeom>
        </p:spPr>
      </p:pic>
      <p:pic>
        <p:nvPicPr>
          <p:cNvPr id="34" name="גרפיקה 33" descr="קווי מיתאר של פרצוף מבולבל קו מיתאר">
            <a:extLst>
              <a:ext uri="{FF2B5EF4-FFF2-40B4-BE49-F238E27FC236}">
                <a16:creationId xmlns:a16="http://schemas.microsoft.com/office/drawing/2014/main" id="{F024342E-527E-453E-9C63-BCB6E9ED78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776987" y="3052214"/>
            <a:ext cx="1415013" cy="1415013"/>
          </a:xfrm>
          <a:prstGeom prst="rect">
            <a:avLst/>
          </a:prstGeom>
        </p:spPr>
      </p:pic>
      <p:sp>
        <p:nvSpPr>
          <p:cNvPr id="16" name="מלבן 15">
            <a:extLst>
              <a:ext uri="{FF2B5EF4-FFF2-40B4-BE49-F238E27FC236}">
                <a16:creationId xmlns:a16="http://schemas.microsoft.com/office/drawing/2014/main" id="{0BAA9990-0EF9-1698-92B1-3B2456E7AF4E}"/>
              </a:ext>
            </a:extLst>
          </p:cNvPr>
          <p:cNvSpPr/>
          <p:nvPr/>
        </p:nvSpPr>
        <p:spPr>
          <a:xfrm>
            <a:off x="6038321" y="3487720"/>
            <a:ext cx="1600200" cy="2413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מלבן 18">
            <a:extLst>
              <a:ext uri="{FF2B5EF4-FFF2-40B4-BE49-F238E27FC236}">
                <a16:creationId xmlns:a16="http://schemas.microsoft.com/office/drawing/2014/main" id="{29D0D270-BABD-545E-A337-61489C34170B}"/>
              </a:ext>
            </a:extLst>
          </p:cNvPr>
          <p:cNvSpPr/>
          <p:nvPr/>
        </p:nvSpPr>
        <p:spPr>
          <a:xfrm>
            <a:off x="6038321" y="4071920"/>
            <a:ext cx="1600200" cy="2413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מלבן 20">
            <a:extLst>
              <a:ext uri="{FF2B5EF4-FFF2-40B4-BE49-F238E27FC236}">
                <a16:creationId xmlns:a16="http://schemas.microsoft.com/office/drawing/2014/main" id="{EDF89611-F0A2-859C-14FF-3A2A9325FC71}"/>
              </a:ext>
            </a:extLst>
          </p:cNvPr>
          <p:cNvSpPr/>
          <p:nvPr/>
        </p:nvSpPr>
        <p:spPr>
          <a:xfrm>
            <a:off x="9804856" y="3397753"/>
            <a:ext cx="1090092" cy="1929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002283F1-0120-556F-E5A6-E7E13F802B6D}"/>
              </a:ext>
            </a:extLst>
          </p:cNvPr>
          <p:cNvSpPr/>
          <p:nvPr/>
        </p:nvSpPr>
        <p:spPr>
          <a:xfrm>
            <a:off x="9811534" y="4042103"/>
            <a:ext cx="1090092" cy="1929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3" name="מלבן 22">
            <a:extLst>
              <a:ext uri="{FF2B5EF4-FFF2-40B4-BE49-F238E27FC236}">
                <a16:creationId xmlns:a16="http://schemas.microsoft.com/office/drawing/2014/main" id="{3A11D5EE-DC7D-1E21-F98E-1081C97A67B0}"/>
              </a:ext>
            </a:extLst>
          </p:cNvPr>
          <p:cNvSpPr/>
          <p:nvPr/>
        </p:nvSpPr>
        <p:spPr>
          <a:xfrm>
            <a:off x="5937597" y="5697573"/>
            <a:ext cx="1600200" cy="2413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F5CBAB7A-E7D6-7C91-B2F4-75FAA4DD92ED}"/>
              </a:ext>
            </a:extLst>
          </p:cNvPr>
          <p:cNvSpPr/>
          <p:nvPr/>
        </p:nvSpPr>
        <p:spPr>
          <a:xfrm>
            <a:off x="5927658" y="6313556"/>
            <a:ext cx="1600200" cy="2413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5" name="מלבן 24">
            <a:extLst>
              <a:ext uri="{FF2B5EF4-FFF2-40B4-BE49-F238E27FC236}">
                <a16:creationId xmlns:a16="http://schemas.microsoft.com/office/drawing/2014/main" id="{37EB7C8B-ED03-3EB1-363F-4FC695270F79}"/>
              </a:ext>
            </a:extLst>
          </p:cNvPr>
          <p:cNvSpPr/>
          <p:nvPr/>
        </p:nvSpPr>
        <p:spPr>
          <a:xfrm>
            <a:off x="9658834" y="5714079"/>
            <a:ext cx="1600200" cy="2413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מלבן 25">
            <a:extLst>
              <a:ext uri="{FF2B5EF4-FFF2-40B4-BE49-F238E27FC236}">
                <a16:creationId xmlns:a16="http://schemas.microsoft.com/office/drawing/2014/main" id="{EFA6C413-E023-AE89-AF99-13CC37A5DA17}"/>
              </a:ext>
            </a:extLst>
          </p:cNvPr>
          <p:cNvSpPr/>
          <p:nvPr/>
        </p:nvSpPr>
        <p:spPr>
          <a:xfrm>
            <a:off x="9658834" y="6313556"/>
            <a:ext cx="1600200" cy="2413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29500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CD3B6"/>
            </a:gs>
            <a:gs pos="100000">
              <a:srgbClr val="92D050"/>
            </a:gs>
            <a:gs pos="31000">
              <a:srgbClr val="005444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E8E8-8306-4E85-A514-A40AF7C31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035" y="540280"/>
            <a:ext cx="5314536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latin typeface="Bookman Old Style" panose="02050604050505020204" pitchFamily="18" charset="0"/>
              </a:rPr>
              <a:t>Conclusions</a:t>
            </a:r>
          </a:p>
        </p:txBody>
      </p:sp>
      <p:sp>
        <p:nvSpPr>
          <p:cNvPr id="4" name="מציין מיקום תוכן 2">
            <a:extLst>
              <a:ext uri="{FF2B5EF4-FFF2-40B4-BE49-F238E27FC236}">
                <a16:creationId xmlns:a16="http://schemas.microsoft.com/office/drawing/2014/main" id="{DD6123EC-2378-460A-88A7-21CAA125F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415" y="2035184"/>
            <a:ext cx="6324360" cy="3619754"/>
          </a:xfrm>
        </p:spPr>
        <p:txBody>
          <a:bodyPr anchor="t">
            <a:normAutofit lnSpcReduction="10000"/>
          </a:bodyPr>
          <a:lstStyle/>
          <a:p>
            <a:r>
              <a:rPr lang="en-US" sz="2400" dirty="0"/>
              <a:t>The models support the research questions</a:t>
            </a:r>
          </a:p>
          <a:p>
            <a:endParaRPr lang="en-US" sz="2400" dirty="0"/>
          </a:p>
          <a:p>
            <a:r>
              <a:rPr lang="en-US" sz="2400" dirty="0"/>
              <a:t>The models are good and faithfully reflect the prediction of visitors</a:t>
            </a:r>
          </a:p>
          <a:p>
            <a:pPr marL="0" indent="0">
              <a:buNone/>
            </a:pPr>
            <a:endParaRPr lang="he-IL" sz="2400" dirty="0"/>
          </a:p>
          <a:p>
            <a:r>
              <a:rPr lang="en-US" sz="2400" dirty="0"/>
              <a:t>There seems to be a direct correlation between the level of air pollution and temperature to the number of visitors, although some features had more influence (such us seasons and weekend)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E75ADD-2953-4371-BFEE-CDB09E4C6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50" b="12150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61101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/>
            </a:gs>
            <a:gs pos="80000">
              <a:srgbClr val="005444"/>
            </a:gs>
            <a:gs pos="100000">
              <a:srgbClr val="00544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29274-F591-4494-8FB1-FE7FA8444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8053" y="2606479"/>
            <a:ext cx="5003947" cy="16450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latin typeface="Bookman Old Style" panose="02050604050505020204" pitchFamily="18" charset="0"/>
              </a:rPr>
              <a:t>Thank You !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picture containing toy, doll&#10;&#10;Description automatically generated">
            <a:extLst>
              <a:ext uri="{FF2B5EF4-FFF2-40B4-BE49-F238E27FC236}">
                <a16:creationId xmlns:a16="http://schemas.microsoft.com/office/drawing/2014/main" id="{8CC91B07-EC14-4BBD-83B5-9B2755BCCD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9" b="12516"/>
          <a:stretch/>
        </p:blipFill>
        <p:spPr>
          <a:xfrm>
            <a:off x="274321" y="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256907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/>
            </a:gs>
            <a:gs pos="80000">
              <a:srgbClr val="005444"/>
            </a:gs>
            <a:gs pos="100000">
              <a:srgbClr val="00544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8175CAD7-C221-4219-B3F7-8702E3D65478}"/>
              </a:ext>
            </a:extLst>
          </p:cNvPr>
          <p:cNvSpPr txBox="1"/>
          <p:nvPr/>
        </p:nvSpPr>
        <p:spPr>
          <a:xfrm>
            <a:off x="3841258" y="490829"/>
            <a:ext cx="45094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Heat Waves</a:t>
            </a:r>
            <a:endParaRPr lang="he-IL" sz="5400" dirty="0">
              <a:solidFill>
                <a:schemeClr val="bg1"/>
              </a:solidFill>
            </a:endParaRPr>
          </a:p>
        </p:txBody>
      </p:sp>
      <p:sp>
        <p:nvSpPr>
          <p:cNvPr id="5" name="מציין מיקום תוכן 2">
            <a:extLst>
              <a:ext uri="{FF2B5EF4-FFF2-40B4-BE49-F238E27FC236}">
                <a16:creationId xmlns:a16="http://schemas.microsoft.com/office/drawing/2014/main" id="{C0FFD80B-BDDA-447F-EC77-B36F44144B9D}"/>
              </a:ext>
            </a:extLst>
          </p:cNvPr>
          <p:cNvSpPr txBox="1">
            <a:spLocks/>
          </p:cNvSpPr>
          <p:nvPr/>
        </p:nvSpPr>
        <p:spPr>
          <a:xfrm>
            <a:off x="154883" y="1634912"/>
            <a:ext cx="11882232" cy="19630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In Israel, heat waves are accompanied by great dryness. The definition of heat wave is at least 30° Celsius</a:t>
            </a:r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37D187A9-11E1-26E6-4C62-090429409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032" y="3260035"/>
            <a:ext cx="3847935" cy="3244039"/>
          </a:xfrm>
          <a:prstGeom prst="rect">
            <a:avLst/>
          </a:prstGeom>
          <a:scene3d>
            <a:camera prst="orthographicFront"/>
            <a:lightRig rig="soft" dir="t"/>
          </a:scene3d>
          <a:sp3d prstMaterial="matte">
            <a:bevelT w="101600" prst="riblet"/>
          </a:sp3d>
        </p:spPr>
      </p:pic>
    </p:spTree>
    <p:extLst>
      <p:ext uri="{BB962C8B-B14F-4D97-AF65-F5344CB8AC3E}">
        <p14:creationId xmlns:p14="http://schemas.microsoft.com/office/powerpoint/2010/main" val="2577747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2D050"/>
            </a:gs>
            <a:gs pos="100000">
              <a:srgbClr val="005444"/>
            </a:gs>
            <a:gs pos="100000">
              <a:schemeClr val="tx1">
                <a:lumMod val="75000"/>
              </a:schemeClr>
            </a:gs>
            <a:gs pos="100000">
              <a:srgbClr val="00544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10F63-0BCC-481E-A1DE-DE3FCC722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5470" y="198990"/>
            <a:ext cx="4369906" cy="74619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/>
            <a:r>
              <a:rPr lang="en-US" b="1" dirty="0">
                <a:latin typeface="Bookman Old Style" panose="02050604050505020204" pitchFamily="18" charset="0"/>
              </a:rPr>
              <a:t>Air Pollution</a:t>
            </a:r>
            <a:endParaRPr lang="en-US" dirty="0">
              <a:latin typeface="Bookman Old Style" panose="02050604050505020204" pitchFamily="18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sky, smoke, outdoor, track&#10;&#10;Description automatically generated">
            <a:extLst>
              <a:ext uri="{FF2B5EF4-FFF2-40B4-BE49-F238E27FC236}">
                <a16:creationId xmlns:a16="http://schemas.microsoft.com/office/drawing/2014/main" id="{CBDAE186-3F2B-4315-BB3C-128781D5FB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 intensity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06" r="27884" b="-1"/>
          <a:stretch/>
        </p:blipFill>
        <p:spPr>
          <a:xfrm>
            <a:off x="18488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תיבת טקסט 19">
            <a:extLst>
              <a:ext uri="{FF2B5EF4-FFF2-40B4-BE49-F238E27FC236}">
                <a16:creationId xmlns:a16="http://schemas.microsoft.com/office/drawing/2014/main" id="{078335DB-310C-AD83-CF4D-A19F658373E6}"/>
              </a:ext>
            </a:extLst>
          </p:cNvPr>
          <p:cNvSpPr txBox="1"/>
          <p:nvPr/>
        </p:nvSpPr>
        <p:spPr>
          <a:xfrm>
            <a:off x="7396104" y="1001607"/>
            <a:ext cx="4777408" cy="275306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600" b="1" i="0" dirty="0">
                <a:effectLst/>
              </a:rPr>
              <a:t>Natural sources</a:t>
            </a:r>
            <a:endParaRPr lang="en-US" sz="2600" dirty="0">
              <a:cs typeface="Calibri" panose="020F0502020204030204" pitchFamily="34" charset="0"/>
            </a:endParaRP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Calibri" panose="020F0502020204030204" pitchFamily="34" charset="0"/>
              </a:rPr>
              <a:t>Natural Fires</a:t>
            </a:r>
            <a:endParaRPr lang="he-IL" sz="2000" dirty="0">
              <a:cs typeface="Calibri" panose="020F0502020204030204" pitchFamily="34" charset="0"/>
            </a:endParaRP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Volcanic activity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Dust</a:t>
            </a:r>
            <a:r>
              <a:rPr lang="en-US" sz="2000" b="0" i="0" dirty="0">
                <a:effectLst/>
              </a:rPr>
              <a:t> from natural sources (Deserts) </a:t>
            </a:r>
            <a:endParaRPr lang="he-IL" sz="2000" b="0" i="0" dirty="0">
              <a:effectLst/>
            </a:endParaRP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Calibri" panose="020F0502020204030204" pitchFamily="34" charset="0"/>
              </a:rPr>
              <a:t>Methane, emitted by the digestion of food by animals</a:t>
            </a:r>
            <a:endParaRPr lang="he-IL" sz="2000" dirty="0">
              <a:cs typeface="Calibri" panose="020F0502020204030204" pitchFamily="34" charset="0"/>
            </a:endParaRPr>
          </a:p>
        </p:txBody>
      </p:sp>
      <p:sp>
        <p:nvSpPr>
          <p:cNvPr id="8" name="תיבת טקסט 20">
            <a:extLst>
              <a:ext uri="{FF2B5EF4-FFF2-40B4-BE49-F238E27FC236}">
                <a16:creationId xmlns:a16="http://schemas.microsoft.com/office/drawing/2014/main" id="{2074434F-9A67-FFEB-BFB3-64A3B0FDB80D}"/>
              </a:ext>
            </a:extLst>
          </p:cNvPr>
          <p:cNvSpPr txBox="1"/>
          <p:nvPr/>
        </p:nvSpPr>
        <p:spPr>
          <a:xfrm>
            <a:off x="7325139" y="3967504"/>
            <a:ext cx="5274157" cy="269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Anthropogenic (human-made) sources</a:t>
            </a:r>
            <a:endParaRPr lang="en-US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Industrial facilities and factories</a:t>
            </a: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Burning fuel at power plants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Waste incineration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Fuel and various means of transportation</a:t>
            </a: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6633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2D050"/>
            </a:gs>
            <a:gs pos="100000">
              <a:srgbClr val="005444"/>
            </a:gs>
            <a:gs pos="100000">
              <a:schemeClr val="tx1">
                <a:lumMod val="75000"/>
              </a:schemeClr>
            </a:gs>
            <a:gs pos="100000">
              <a:srgbClr val="00544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10F63-0BCC-481E-A1DE-DE3FCC722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1401" y="363835"/>
            <a:ext cx="4052972" cy="73143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/>
            <a:r>
              <a:rPr lang="en-US" b="1" dirty="0">
                <a:latin typeface="Bookman Old Style" panose="02050604050505020204" pitchFamily="18" charset="0"/>
              </a:rPr>
              <a:t>Air Pollution</a:t>
            </a:r>
            <a:endParaRPr lang="en-US" dirty="0">
              <a:latin typeface="Bookman Old Style" panose="02050604050505020204" pitchFamily="18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sky, smoke, outdoor, track&#10;&#10;Description automatically generated">
            <a:extLst>
              <a:ext uri="{FF2B5EF4-FFF2-40B4-BE49-F238E27FC236}">
                <a16:creationId xmlns:a16="http://schemas.microsoft.com/office/drawing/2014/main" id="{CBDAE186-3F2B-4315-BB3C-128781D5FB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 intensity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06" r="27884" b="-1"/>
          <a:stretch/>
        </p:blipFill>
        <p:spPr>
          <a:xfrm>
            <a:off x="18488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aphicFrame>
        <p:nvGraphicFramePr>
          <p:cNvPr id="9" name="טבלה 5">
            <a:extLst>
              <a:ext uri="{FF2B5EF4-FFF2-40B4-BE49-F238E27FC236}">
                <a16:creationId xmlns:a16="http://schemas.microsoft.com/office/drawing/2014/main" id="{3ADA390E-8CAC-4A13-BFD8-CF1A414B28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7086959"/>
              </p:ext>
            </p:extLst>
          </p:nvPr>
        </p:nvGraphicFramePr>
        <p:xfrm>
          <a:off x="7434929" y="4343399"/>
          <a:ext cx="3667079" cy="2286000"/>
        </p:xfrm>
        <a:graphic>
          <a:graphicData uri="http://schemas.openxmlformats.org/drawingml/2006/table">
            <a:tbl>
              <a:tblPr rtl="1" firstRow="1" bandRow="1">
                <a:tableStyleId>{93296810-A885-4BE3-A3E7-6D5BEEA58F35}</a:tableStyleId>
              </a:tblPr>
              <a:tblGrid>
                <a:gridCol w="2093743">
                  <a:extLst>
                    <a:ext uri="{9D8B030D-6E8A-4147-A177-3AD203B41FA5}">
                      <a16:colId xmlns:a16="http://schemas.microsoft.com/office/drawing/2014/main" val="4035146037"/>
                    </a:ext>
                  </a:extLst>
                </a:gridCol>
                <a:gridCol w="1573336">
                  <a:extLst>
                    <a:ext uri="{9D8B030D-6E8A-4147-A177-3AD203B41FA5}">
                      <a16:colId xmlns:a16="http://schemas.microsoft.com/office/drawing/2014/main" val="45274469"/>
                    </a:ext>
                  </a:extLst>
                </a:gridCol>
              </a:tblGrid>
              <a:tr h="351631">
                <a:tc>
                  <a:txBody>
                    <a:bodyPr/>
                    <a:lstStyle/>
                    <a:p>
                      <a:pPr algn="ctr" rtl="1"/>
                      <a:r>
                        <a:rPr lang="en-US" sz="2400" b="0" dirty="0"/>
                        <a:t>Max Value</a:t>
                      </a:r>
                      <a:endParaRPr lang="he-IL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400" b="0" dirty="0"/>
                        <a:t>Measure</a:t>
                      </a:r>
                      <a:endParaRPr lang="he-IL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075214"/>
                  </a:ext>
                </a:extLst>
              </a:tr>
              <a:tr h="380635">
                <a:tc>
                  <a:txBody>
                    <a:bodyPr/>
                    <a:lstStyle/>
                    <a:p>
                      <a:pPr algn="ctr" rtl="1"/>
                      <a:r>
                        <a:rPr lang="en-US" sz="2400" dirty="0"/>
                        <a:t>130</a:t>
                      </a:r>
                      <a:endParaRPr lang="he-I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400" dirty="0"/>
                        <a:t>PM10</a:t>
                      </a:r>
                      <a:endParaRPr lang="he-I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6457508"/>
                  </a:ext>
                </a:extLst>
              </a:tr>
              <a:tr h="380635">
                <a:tc>
                  <a:txBody>
                    <a:bodyPr/>
                    <a:lstStyle/>
                    <a:p>
                      <a:pPr algn="ctr" rtl="1"/>
                      <a:r>
                        <a:rPr lang="en-US" sz="2400" dirty="0"/>
                        <a:t>37.5</a:t>
                      </a:r>
                      <a:endParaRPr lang="he-I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400" dirty="0"/>
                        <a:t>PM2.5</a:t>
                      </a:r>
                      <a:endParaRPr lang="he-I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14119"/>
                  </a:ext>
                </a:extLst>
              </a:tr>
              <a:tr h="380635">
                <a:tc>
                  <a:txBody>
                    <a:bodyPr/>
                    <a:lstStyle/>
                    <a:p>
                      <a:pPr algn="ctr" rtl="1"/>
                      <a:r>
                        <a:rPr lang="en-US" sz="2400" dirty="0"/>
                        <a:t>200</a:t>
                      </a:r>
                      <a:endParaRPr lang="he-I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400" dirty="0"/>
                        <a:t>NO2</a:t>
                      </a:r>
                      <a:endParaRPr lang="he-I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914717"/>
                  </a:ext>
                </a:extLst>
              </a:tr>
              <a:tr h="380635">
                <a:tc>
                  <a:txBody>
                    <a:bodyPr/>
                    <a:lstStyle/>
                    <a:p>
                      <a:pPr algn="ctr" rtl="1"/>
                      <a:r>
                        <a:rPr lang="en-US" sz="2400" dirty="0"/>
                        <a:t>50</a:t>
                      </a:r>
                      <a:endParaRPr lang="he-I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400" dirty="0"/>
                        <a:t>SO2</a:t>
                      </a:r>
                      <a:endParaRPr lang="he-I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565594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54A762A-073E-5BA9-2D96-C51442B748AF}"/>
              </a:ext>
            </a:extLst>
          </p:cNvPr>
          <p:cNvSpPr txBox="1"/>
          <p:nvPr/>
        </p:nvSpPr>
        <p:spPr>
          <a:xfrm>
            <a:off x="7355096" y="1149293"/>
            <a:ext cx="498546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We focused on 4 different air pollution indices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All air pollution indices have their particle size, and the air is considered polluted if the number of particles is greater than the maximum set value</a:t>
            </a:r>
            <a:endParaRPr lang="en-IL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430149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/>
            </a:gs>
            <a:gs pos="80000">
              <a:srgbClr val="005444"/>
            </a:gs>
            <a:gs pos="100000">
              <a:srgbClr val="00544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8175CAD7-C221-4219-B3F7-8702E3D65478}"/>
              </a:ext>
            </a:extLst>
          </p:cNvPr>
          <p:cNvSpPr txBox="1"/>
          <p:nvPr/>
        </p:nvSpPr>
        <p:spPr>
          <a:xfrm>
            <a:off x="2577084" y="362006"/>
            <a:ext cx="71968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Literature Review</a:t>
            </a:r>
            <a:endParaRPr lang="he-IL" sz="5400" dirty="0">
              <a:solidFill>
                <a:schemeClr val="bg1"/>
              </a:solidFill>
            </a:endParaRPr>
          </a:p>
        </p:txBody>
      </p:sp>
      <p:pic>
        <p:nvPicPr>
          <p:cNvPr id="7" name="תמונה 5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7CE076FA-C3A8-41D4-97E7-2CB576713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96" y="1651343"/>
            <a:ext cx="5537028" cy="3555314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F03056DC-35DF-66E9-21B6-FB3F77AF3D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597" y="1651343"/>
            <a:ext cx="5537028" cy="355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67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nature, rock&#10;&#10;Description automatically generated">
            <a:extLst>
              <a:ext uri="{FF2B5EF4-FFF2-40B4-BE49-F238E27FC236}">
                <a16:creationId xmlns:a16="http://schemas.microsoft.com/office/drawing/2014/main" id="{18DD78EA-46FA-4252-A0BE-F7D42FF8C9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7" r="-1" b="13404"/>
          <a:stretch/>
        </p:blipFill>
        <p:spPr>
          <a:xfrm>
            <a:off x="0" y="0"/>
            <a:ext cx="12188932" cy="6857990"/>
          </a:xfrm>
          <a:prstGeom prst="rect">
            <a:avLst/>
          </a:prstGeom>
        </p:spPr>
      </p:pic>
      <p:sp>
        <p:nvSpPr>
          <p:cNvPr id="48" name="Freeform: Shape 15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3A089B-213B-44FF-8082-6606BED0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497" y="4104779"/>
            <a:ext cx="9265771" cy="622836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Bookman Old Style" panose="02050604050505020204" pitchFamily="18" charset="0"/>
              </a:rPr>
              <a:t>Research Questions</a:t>
            </a:r>
          </a:p>
        </p:txBody>
      </p:sp>
      <p:sp>
        <p:nvSpPr>
          <p:cNvPr id="4" name="מציין מיקום תוכן 2">
            <a:extLst>
              <a:ext uri="{FF2B5EF4-FFF2-40B4-BE49-F238E27FC236}">
                <a16:creationId xmlns:a16="http://schemas.microsoft.com/office/drawing/2014/main" id="{EBD860D4-D258-4D21-8E71-4355E88EA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49" y="4808585"/>
            <a:ext cx="10682729" cy="1249240"/>
          </a:xfrm>
        </p:spPr>
        <p:txBody>
          <a:bodyPr>
            <a:noAutofit/>
          </a:bodyPr>
          <a:lstStyle/>
          <a:p>
            <a:r>
              <a:rPr lang="en-US" sz="2300" dirty="0"/>
              <a:t>Do heat waves affect the number of hikers in nature reserves in Israel?</a:t>
            </a:r>
            <a:endParaRPr lang="he-IL" sz="2300" dirty="0"/>
          </a:p>
          <a:p>
            <a:r>
              <a:rPr lang="en-US" sz="2300" dirty="0"/>
              <a:t>Do air pollution events affect the number of hikers in nature reserves in Israel? </a:t>
            </a:r>
            <a:endParaRPr lang="he-IL" sz="2300" dirty="0"/>
          </a:p>
          <a:p>
            <a:r>
              <a:rPr lang="en-US" sz="2300" dirty="0"/>
              <a:t>Is there a difference in the above two questions between Israeli travelers and tourists?</a:t>
            </a:r>
            <a:endParaRPr lang="he-IL" sz="2300" dirty="0"/>
          </a:p>
        </p:txBody>
      </p:sp>
    </p:spTree>
    <p:extLst>
      <p:ext uri="{BB962C8B-B14F-4D97-AF65-F5344CB8AC3E}">
        <p14:creationId xmlns:p14="http://schemas.microsoft.com/office/powerpoint/2010/main" val="3045120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/>
            </a:gs>
            <a:gs pos="80000">
              <a:srgbClr val="005444"/>
            </a:gs>
            <a:gs pos="100000">
              <a:srgbClr val="00544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8175CAD7-C221-4219-B3F7-8702E3D65478}"/>
              </a:ext>
            </a:extLst>
          </p:cNvPr>
          <p:cNvSpPr txBox="1"/>
          <p:nvPr/>
        </p:nvSpPr>
        <p:spPr>
          <a:xfrm>
            <a:off x="4363930" y="193563"/>
            <a:ext cx="34641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Our Data</a:t>
            </a:r>
            <a:endParaRPr lang="he-IL" sz="5400" dirty="0">
              <a:solidFill>
                <a:schemeClr val="bg1"/>
              </a:solidFill>
            </a:endParaRPr>
          </a:p>
        </p:txBody>
      </p:sp>
      <p:sp>
        <p:nvSpPr>
          <p:cNvPr id="5" name="מציין מיקום תוכן 2">
            <a:extLst>
              <a:ext uri="{FF2B5EF4-FFF2-40B4-BE49-F238E27FC236}">
                <a16:creationId xmlns:a16="http://schemas.microsoft.com/office/drawing/2014/main" id="{C0FFD80B-BDDA-447F-EC77-B36F44144B9D}"/>
              </a:ext>
            </a:extLst>
          </p:cNvPr>
          <p:cNvSpPr txBox="1">
            <a:spLocks/>
          </p:cNvSpPr>
          <p:nvPr/>
        </p:nvSpPr>
        <p:spPr>
          <a:xfrm>
            <a:off x="154884" y="1116893"/>
            <a:ext cx="11882232" cy="19630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+mj-lt"/>
              </a:rPr>
              <a:t>We Had 67 different sites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+mj-lt"/>
              </a:rPr>
              <a:t>We analyzed the data according to 21 different features</a:t>
            </a:r>
            <a:endParaRPr lang="he-IL" b="1" dirty="0">
              <a:solidFill>
                <a:schemeClr val="bg1"/>
              </a:solidFill>
              <a:latin typeface="+mj-lt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+mj-lt"/>
              </a:rPr>
              <a:t>We segmented the data by Israeli visitors and tourists, by air pollution indices, by seasons</a:t>
            </a:r>
            <a:endParaRPr lang="he-IL" b="1" dirty="0">
              <a:solidFill>
                <a:schemeClr val="bg1"/>
              </a:solidFill>
              <a:latin typeface="+mj-lt"/>
            </a:endParaRPr>
          </a:p>
          <a:p>
            <a:pPr algn="l"/>
            <a:endParaRPr lang="en-US" b="1" dirty="0"/>
          </a:p>
          <a:p>
            <a:endParaRPr lang="he-IL" b="1" dirty="0"/>
          </a:p>
        </p:txBody>
      </p:sp>
      <p:pic>
        <p:nvPicPr>
          <p:cNvPr id="4" name="Picture 3" descr="A computer screen capture&#10;&#10;Description automatically generated with medium confidence">
            <a:extLst>
              <a:ext uri="{FF2B5EF4-FFF2-40B4-BE49-F238E27FC236}">
                <a16:creationId xmlns:a16="http://schemas.microsoft.com/office/drawing/2014/main" id="{54F820E0-44B2-491F-9A7A-40D9D88BC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16" y="3022999"/>
            <a:ext cx="10549767" cy="364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90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/>
            </a:gs>
            <a:gs pos="80000">
              <a:srgbClr val="005444"/>
            </a:gs>
            <a:gs pos="100000">
              <a:srgbClr val="00544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8175CAD7-C221-4219-B3F7-8702E3D65478}"/>
              </a:ext>
            </a:extLst>
          </p:cNvPr>
          <p:cNvSpPr txBox="1"/>
          <p:nvPr/>
        </p:nvSpPr>
        <p:spPr>
          <a:xfrm>
            <a:off x="3197917" y="216131"/>
            <a:ext cx="65324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Some Statistics</a:t>
            </a:r>
            <a:endParaRPr lang="he-IL" sz="5400" dirty="0">
              <a:solidFill>
                <a:schemeClr val="bg1"/>
              </a:solidFill>
            </a:endParaRP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A01226B3-4236-3312-E498-669EB8B90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009" y="1280880"/>
            <a:ext cx="7513982" cy="2621554"/>
          </a:xfrm>
          <a:prstGeom prst="rect">
            <a:avLst/>
          </a:prstGeom>
        </p:spPr>
      </p:pic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AF45B14D-42D9-1638-9F22-734874AB7C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009" y="4134889"/>
            <a:ext cx="7513982" cy="250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792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A4899A9-07B7-451D-AFDB-A774F6F49883}">
  <we:reference id="beefbeef-beef-beef-beef-beefbeefbeef" version="2.0.0.0" store="EXCatalog" storeType="EXCatalog"/>
  <we:alternateReferences>
    <we:reference id="WA104380121" version="2.0.0.0" store="he-IL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5394</TotalTime>
  <Words>566</Words>
  <Application>Microsoft Office PowerPoint</Application>
  <PresentationFormat>מסך רחב</PresentationFormat>
  <Paragraphs>90</Paragraphs>
  <Slides>22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22</vt:i4>
      </vt:variant>
    </vt:vector>
  </HeadingPairs>
  <TitlesOfParts>
    <vt:vector size="27" baseType="lpstr">
      <vt:lpstr>Arial</vt:lpstr>
      <vt:lpstr>Bookman Old Style</vt:lpstr>
      <vt:lpstr>Calibri</vt:lpstr>
      <vt:lpstr>Calibri Light</vt:lpstr>
      <vt:lpstr>Office Theme</vt:lpstr>
      <vt:lpstr>Do heat waves and air pollution events affects tourism in nature reserves in Israel? </vt:lpstr>
      <vt:lpstr>Nature and Parks Authority of Israel</vt:lpstr>
      <vt:lpstr>מצגת של PowerPoint‏</vt:lpstr>
      <vt:lpstr>Air Pollution</vt:lpstr>
      <vt:lpstr>Air Pollution</vt:lpstr>
      <vt:lpstr>מצגת של PowerPoint‏</vt:lpstr>
      <vt:lpstr>Research Questions</vt:lpstr>
      <vt:lpstr>מצגת של PowerPoint‏</vt:lpstr>
      <vt:lpstr>מצגת של PowerPoint‏</vt:lpstr>
      <vt:lpstr>מצגת של PowerPoint‏</vt:lpstr>
      <vt:lpstr>Models</vt:lpstr>
      <vt:lpstr>Tel Megiddo</vt:lpstr>
      <vt:lpstr>Tel Megiddo</vt:lpstr>
      <vt:lpstr>Banias</vt:lpstr>
      <vt:lpstr>Banias</vt:lpstr>
      <vt:lpstr>Gamla</vt:lpstr>
      <vt:lpstr>Gamla</vt:lpstr>
      <vt:lpstr>Metzada</vt:lpstr>
      <vt:lpstr>Metzada</vt:lpstr>
      <vt:lpstr>Summer Times</vt:lpstr>
      <vt:lpstr>Conclusions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 heat waves and air pollution events affects tourism in nature reserves in Israel? </dc:title>
  <dc:creator>איליזרוב אלירן</dc:creator>
  <cp:lastModifiedBy>גבאי ניצן</cp:lastModifiedBy>
  <cp:revision>26</cp:revision>
  <dcterms:created xsi:type="dcterms:W3CDTF">2021-11-26T15:21:11Z</dcterms:created>
  <dcterms:modified xsi:type="dcterms:W3CDTF">2022-07-09T22:00:12Z</dcterms:modified>
</cp:coreProperties>
</file>

<file path=docProps/thumbnail.jpeg>
</file>